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13" autoAdjust="0"/>
    <p:restoredTop sz="94660"/>
  </p:normalViewPr>
  <p:slideViewPr>
    <p:cSldViewPr>
      <p:cViewPr varScale="1">
        <p:scale>
          <a:sx n="58" d="100"/>
          <a:sy n="58" d="100"/>
        </p:scale>
        <p:origin x="20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7138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347139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>
                <a:gd name="T0" fmla="*/ 3193 w 5740"/>
                <a:gd name="T1" fmla="*/ 1816 h 3273"/>
                <a:gd name="T2" fmla="*/ 0 w 5740"/>
                <a:gd name="T3" fmla="*/ 0 h 3273"/>
                <a:gd name="T4" fmla="*/ 0 w 5740"/>
                <a:gd name="T5" fmla="*/ 522 h 3273"/>
                <a:gd name="T6" fmla="*/ 3037 w 5740"/>
                <a:gd name="T7" fmla="*/ 1978 h 3273"/>
                <a:gd name="T8" fmla="*/ 5740 w 5740"/>
                <a:gd name="T9" fmla="*/ 3273 h 3273"/>
                <a:gd name="T10" fmla="*/ 5740 w 5740"/>
                <a:gd name="T11" fmla="*/ 3267 h 3273"/>
                <a:gd name="T12" fmla="*/ 3193 w 5740"/>
                <a:gd name="T13" fmla="*/ 1816 h 3273"/>
                <a:gd name="T14" fmla="*/ 3193 w 5740"/>
                <a:gd name="T15" fmla="*/ 1816 h 3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7140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>
                <a:gd name="T0" fmla="*/ 3163 w 5591"/>
                <a:gd name="T1" fmla="*/ 1714 h 3243"/>
                <a:gd name="T2" fmla="*/ 431 w 5591"/>
                <a:gd name="T3" fmla="*/ 0 h 3243"/>
                <a:gd name="T4" fmla="*/ 0 w 5591"/>
                <a:gd name="T5" fmla="*/ 0 h 3243"/>
                <a:gd name="T6" fmla="*/ 3086 w 5591"/>
                <a:gd name="T7" fmla="*/ 1786 h 3243"/>
                <a:gd name="T8" fmla="*/ 5591 w 5591"/>
                <a:gd name="T9" fmla="*/ 3243 h 3243"/>
                <a:gd name="T10" fmla="*/ 5591 w 5591"/>
                <a:gd name="T11" fmla="*/ 3237 h 3243"/>
                <a:gd name="T12" fmla="*/ 3163 w 5591"/>
                <a:gd name="T13" fmla="*/ 1714 h 3243"/>
                <a:gd name="T14" fmla="*/ 3163 w 5591"/>
                <a:gd name="T15" fmla="*/ 1714 h 3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7141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>
                <a:gd name="T0" fmla="*/ 0 w 4042"/>
                <a:gd name="T1" fmla="*/ 156 h 192"/>
                <a:gd name="T2" fmla="*/ 4042 w 4042"/>
                <a:gd name="T3" fmla="*/ 192 h 192"/>
                <a:gd name="T4" fmla="*/ 4042 w 4042"/>
                <a:gd name="T5" fmla="*/ 144 h 192"/>
                <a:gd name="T6" fmla="*/ 0 w 4042"/>
                <a:gd name="T7" fmla="*/ 0 h 192"/>
                <a:gd name="T8" fmla="*/ 0 w 4042"/>
                <a:gd name="T9" fmla="*/ 156 h 192"/>
                <a:gd name="T10" fmla="*/ 0 w 4042"/>
                <a:gd name="T11" fmla="*/ 156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7142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>
                <a:gd name="T0" fmla="*/ 1722 w 1722"/>
                <a:gd name="T1" fmla="*/ 66 h 66"/>
                <a:gd name="T2" fmla="*/ 1722 w 1722"/>
                <a:gd name="T3" fmla="*/ 60 h 66"/>
                <a:gd name="T4" fmla="*/ 0 w 1722"/>
                <a:gd name="T5" fmla="*/ 0 h 66"/>
                <a:gd name="T6" fmla="*/ 0 w 1722"/>
                <a:gd name="T7" fmla="*/ 48 h 66"/>
                <a:gd name="T8" fmla="*/ 1722 w 1722"/>
                <a:gd name="T9" fmla="*/ 66 h 66"/>
                <a:gd name="T10" fmla="*/ 1722 w 1722"/>
                <a:gd name="T11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7143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>
                <a:gd name="T0" fmla="*/ 0 w 4789"/>
                <a:gd name="T1" fmla="*/ 329 h 329"/>
                <a:gd name="T2" fmla="*/ 4789 w 4789"/>
                <a:gd name="T3" fmla="*/ 77 h 329"/>
                <a:gd name="T4" fmla="*/ 4789 w 4789"/>
                <a:gd name="T5" fmla="*/ 0 h 329"/>
                <a:gd name="T6" fmla="*/ 0 w 4789"/>
                <a:gd name="T7" fmla="*/ 107 h 329"/>
                <a:gd name="T8" fmla="*/ 0 w 4789"/>
                <a:gd name="T9" fmla="*/ 329 h 329"/>
                <a:gd name="T10" fmla="*/ 0 w 4789"/>
                <a:gd name="T11" fmla="*/ 329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7144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>
                <a:gd name="T0" fmla="*/ 975 w 975"/>
                <a:gd name="T1" fmla="*/ 48 h 101"/>
                <a:gd name="T2" fmla="*/ 975 w 975"/>
                <a:gd name="T3" fmla="*/ 0 h 101"/>
                <a:gd name="T4" fmla="*/ 0 w 975"/>
                <a:gd name="T5" fmla="*/ 24 h 101"/>
                <a:gd name="T6" fmla="*/ 0 w 975"/>
                <a:gd name="T7" fmla="*/ 101 h 101"/>
                <a:gd name="T8" fmla="*/ 975 w 975"/>
                <a:gd name="T9" fmla="*/ 48 h 101"/>
                <a:gd name="T10" fmla="*/ 975 w 975"/>
                <a:gd name="T11" fmla="*/ 48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7145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>
                <a:gd name="T0" fmla="*/ 2141 w 2141"/>
                <a:gd name="T1" fmla="*/ 0 h 198"/>
                <a:gd name="T2" fmla="*/ 0 w 2141"/>
                <a:gd name="T3" fmla="*/ 156 h 198"/>
                <a:gd name="T4" fmla="*/ 0 w 2141"/>
                <a:gd name="T5" fmla="*/ 198 h 198"/>
                <a:gd name="T6" fmla="*/ 2141 w 2141"/>
                <a:gd name="T7" fmla="*/ 0 h 198"/>
                <a:gd name="T8" fmla="*/ 2141 w 2141"/>
                <a:gd name="T9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7146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>
                <a:gd name="T0" fmla="*/ 0 w 3623"/>
                <a:gd name="T1" fmla="*/ 348 h 348"/>
                <a:gd name="T2" fmla="*/ 311 w 3623"/>
                <a:gd name="T3" fmla="*/ 348 h 348"/>
                <a:gd name="T4" fmla="*/ 3623 w 3623"/>
                <a:gd name="T5" fmla="*/ 42 h 348"/>
                <a:gd name="T6" fmla="*/ 3623 w 3623"/>
                <a:gd name="T7" fmla="*/ 0 h 348"/>
                <a:gd name="T8" fmla="*/ 0 w 3623"/>
                <a:gd name="T9" fmla="*/ 264 h 348"/>
                <a:gd name="T10" fmla="*/ 0 w 3623"/>
                <a:gd name="T11" fmla="*/ 348 h 348"/>
                <a:gd name="T12" fmla="*/ 0 w 3623"/>
                <a:gd name="T13" fmla="*/ 348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7147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>
                <a:gd name="T0" fmla="*/ 2182 w 2517"/>
                <a:gd name="T1" fmla="*/ 276 h 276"/>
                <a:gd name="T2" fmla="*/ 2517 w 2517"/>
                <a:gd name="T3" fmla="*/ 204 h 276"/>
                <a:gd name="T4" fmla="*/ 2260 w 2517"/>
                <a:gd name="T5" fmla="*/ 0 h 276"/>
                <a:gd name="T6" fmla="*/ 0 w 2517"/>
                <a:gd name="T7" fmla="*/ 276 h 276"/>
                <a:gd name="T8" fmla="*/ 2182 w 2517"/>
                <a:gd name="T9" fmla="*/ 276 h 276"/>
                <a:gd name="T10" fmla="*/ 2182 w 2517"/>
                <a:gd name="T11" fmla="*/ 276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7148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>
                <a:gd name="T0" fmla="*/ 1405 w 1405"/>
                <a:gd name="T1" fmla="*/ 126 h 378"/>
                <a:gd name="T2" fmla="*/ 1405 w 1405"/>
                <a:gd name="T3" fmla="*/ 0 h 378"/>
                <a:gd name="T4" fmla="*/ 0 w 1405"/>
                <a:gd name="T5" fmla="*/ 174 h 378"/>
                <a:gd name="T6" fmla="*/ 257 w 1405"/>
                <a:gd name="T7" fmla="*/ 378 h 378"/>
                <a:gd name="T8" fmla="*/ 1405 w 1405"/>
                <a:gd name="T9" fmla="*/ 126 h 378"/>
                <a:gd name="T10" fmla="*/ 1405 w 1405"/>
                <a:gd name="T11" fmla="*/ 126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7149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>
                <a:gd name="T0" fmla="*/ 729 w 729"/>
                <a:gd name="T1" fmla="*/ 240 h 240"/>
                <a:gd name="T2" fmla="*/ 0 w 729"/>
                <a:gd name="T3" fmla="*/ 0 h 240"/>
                <a:gd name="T4" fmla="*/ 0 w 729"/>
                <a:gd name="T5" fmla="*/ 6 h 240"/>
                <a:gd name="T6" fmla="*/ 729 w 729"/>
                <a:gd name="T7" fmla="*/ 240 h 240"/>
                <a:gd name="T8" fmla="*/ 729 w 729"/>
                <a:gd name="T9" fmla="*/ 24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7150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>
                <a:gd name="T0" fmla="*/ 0 w 5035"/>
                <a:gd name="T1" fmla="*/ 72 h 1672"/>
                <a:gd name="T2" fmla="*/ 5035 w 5035"/>
                <a:gd name="T3" fmla="*/ 1672 h 1672"/>
                <a:gd name="T4" fmla="*/ 5035 w 5035"/>
                <a:gd name="T5" fmla="*/ 1666 h 1672"/>
                <a:gd name="T6" fmla="*/ 0 w 5035"/>
                <a:gd name="T7" fmla="*/ 0 h 1672"/>
                <a:gd name="T8" fmla="*/ 0 w 5035"/>
                <a:gd name="T9" fmla="*/ 72 h 1672"/>
                <a:gd name="T10" fmla="*/ 0 w 5035"/>
                <a:gd name="T11" fmla="*/ 72 h 1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7151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>
                <a:gd name="T0" fmla="*/ 729 w 729"/>
                <a:gd name="T1" fmla="*/ 318 h 318"/>
                <a:gd name="T2" fmla="*/ 729 w 729"/>
                <a:gd name="T3" fmla="*/ 312 h 318"/>
                <a:gd name="T4" fmla="*/ 0 w 729"/>
                <a:gd name="T5" fmla="*/ 0 h 318"/>
                <a:gd name="T6" fmla="*/ 0 w 729"/>
                <a:gd name="T7" fmla="*/ 54 h 318"/>
                <a:gd name="T8" fmla="*/ 729 w 729"/>
                <a:gd name="T9" fmla="*/ 318 h 318"/>
                <a:gd name="T10" fmla="*/ 729 w 729"/>
                <a:gd name="T11" fmla="*/ 318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7152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>
                <a:gd name="T0" fmla="*/ 0 w 5035"/>
                <a:gd name="T1" fmla="*/ 396 h 2188"/>
                <a:gd name="T2" fmla="*/ 5035 w 5035"/>
                <a:gd name="T3" fmla="*/ 2188 h 2188"/>
                <a:gd name="T4" fmla="*/ 5035 w 5035"/>
                <a:gd name="T5" fmla="*/ 2134 h 2188"/>
                <a:gd name="T6" fmla="*/ 0 w 5035"/>
                <a:gd name="T7" fmla="*/ 0 h 2188"/>
                <a:gd name="T8" fmla="*/ 0 w 5035"/>
                <a:gd name="T9" fmla="*/ 396 h 2188"/>
                <a:gd name="T10" fmla="*/ 0 w 5035"/>
                <a:gd name="T11" fmla="*/ 396 h 2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7153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>
                <a:gd name="T0" fmla="*/ 0 w 3163"/>
                <a:gd name="T1" fmla="*/ 0 h 2727"/>
                <a:gd name="T2" fmla="*/ 3145 w 3163"/>
                <a:gd name="T3" fmla="*/ 2727 h 2727"/>
                <a:gd name="T4" fmla="*/ 3163 w 3163"/>
                <a:gd name="T5" fmla="*/ 2704 h 2727"/>
                <a:gd name="T6" fmla="*/ 102 w 3163"/>
                <a:gd name="T7" fmla="*/ 0 h 2727"/>
                <a:gd name="T8" fmla="*/ 0 w 3163"/>
                <a:gd name="T9" fmla="*/ 0 h 2727"/>
                <a:gd name="T10" fmla="*/ 0 w 3163"/>
                <a:gd name="T11" fmla="*/ 0 h 2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7154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>
                <a:gd name="T0" fmla="*/ 323 w 323"/>
                <a:gd name="T1" fmla="*/ 299 h 299"/>
                <a:gd name="T2" fmla="*/ 323 w 323"/>
                <a:gd name="T3" fmla="*/ 263 h 299"/>
                <a:gd name="T4" fmla="*/ 18 w 323"/>
                <a:gd name="T5" fmla="*/ 0 h 299"/>
                <a:gd name="T6" fmla="*/ 0 w 323"/>
                <a:gd name="T7" fmla="*/ 23 h 299"/>
                <a:gd name="T8" fmla="*/ 323 w 323"/>
                <a:gd name="T9" fmla="*/ 299 h 299"/>
                <a:gd name="T10" fmla="*/ 323 w 323"/>
                <a:gd name="T11" fmla="*/ 299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7155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>
                <a:gd name="T0" fmla="*/ 281 w 281"/>
                <a:gd name="T1" fmla="*/ 335 h 335"/>
                <a:gd name="T2" fmla="*/ 281 w 281"/>
                <a:gd name="T3" fmla="*/ 173 h 335"/>
                <a:gd name="T4" fmla="*/ 96 w 281"/>
                <a:gd name="T5" fmla="*/ 0 h 335"/>
                <a:gd name="T6" fmla="*/ 0 w 281"/>
                <a:gd name="T7" fmla="*/ 90 h 335"/>
                <a:gd name="T8" fmla="*/ 281 w 281"/>
                <a:gd name="T9" fmla="*/ 335 h 335"/>
                <a:gd name="T10" fmla="*/ 281 w 281"/>
                <a:gd name="T11" fmla="*/ 335 h 3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7156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>
                <a:gd name="T0" fmla="*/ 0 w 3122"/>
                <a:gd name="T1" fmla="*/ 0 h 2680"/>
                <a:gd name="T2" fmla="*/ 3026 w 3122"/>
                <a:gd name="T3" fmla="*/ 2680 h 2680"/>
                <a:gd name="T4" fmla="*/ 3122 w 3122"/>
                <a:gd name="T5" fmla="*/ 2590 h 2680"/>
                <a:gd name="T6" fmla="*/ 383 w 3122"/>
                <a:gd name="T7" fmla="*/ 0 h 2680"/>
                <a:gd name="T8" fmla="*/ 0 w 3122"/>
                <a:gd name="T9" fmla="*/ 0 h 2680"/>
                <a:gd name="T10" fmla="*/ 0 w 3122"/>
                <a:gd name="T11" fmla="*/ 0 h 26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7157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>
                <a:gd name="T0" fmla="*/ 132 w 132"/>
                <a:gd name="T1" fmla="*/ 132 h 132"/>
                <a:gd name="T2" fmla="*/ 0 w 132"/>
                <a:gd name="T3" fmla="*/ 0 h 132"/>
                <a:gd name="T4" fmla="*/ 0 w 132"/>
                <a:gd name="T5" fmla="*/ 0 h 132"/>
                <a:gd name="T6" fmla="*/ 132 w 132"/>
                <a:gd name="T7" fmla="*/ 132 h 132"/>
                <a:gd name="T8" fmla="*/ 132 w 132"/>
                <a:gd name="T9" fmla="*/ 132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7158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>
                <a:gd name="T0" fmla="*/ 0 w 2517"/>
                <a:gd name="T1" fmla="*/ 0 h 2536"/>
                <a:gd name="T2" fmla="*/ 2517 w 2517"/>
                <a:gd name="T3" fmla="*/ 2536 h 2536"/>
                <a:gd name="T4" fmla="*/ 2517 w 2517"/>
                <a:gd name="T5" fmla="*/ 2536 h 2536"/>
                <a:gd name="T6" fmla="*/ 66 w 2517"/>
                <a:gd name="T7" fmla="*/ 0 h 2536"/>
                <a:gd name="T8" fmla="*/ 0 w 2517"/>
                <a:gd name="T9" fmla="*/ 0 h 2536"/>
                <a:gd name="T10" fmla="*/ 0 w 2517"/>
                <a:gd name="T11" fmla="*/ 0 h 2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7159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>
                <a:gd name="T0" fmla="*/ 0 w 2200"/>
                <a:gd name="T1" fmla="*/ 0 h 2482"/>
                <a:gd name="T2" fmla="*/ 2188 w 2200"/>
                <a:gd name="T3" fmla="*/ 2482 h 2482"/>
                <a:gd name="T4" fmla="*/ 2200 w 2200"/>
                <a:gd name="T5" fmla="*/ 2476 h 2482"/>
                <a:gd name="T6" fmla="*/ 317 w 2200"/>
                <a:gd name="T7" fmla="*/ 0 h 2482"/>
                <a:gd name="T8" fmla="*/ 0 w 2200"/>
                <a:gd name="T9" fmla="*/ 0 h 2482"/>
                <a:gd name="T10" fmla="*/ 0 w 2200"/>
                <a:gd name="T11" fmla="*/ 0 h 2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7160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>
                <a:gd name="T0" fmla="*/ 84 w 84"/>
                <a:gd name="T1" fmla="*/ 96 h 96"/>
                <a:gd name="T2" fmla="*/ 84 w 84"/>
                <a:gd name="T3" fmla="*/ 90 h 96"/>
                <a:gd name="T4" fmla="*/ 12 w 84"/>
                <a:gd name="T5" fmla="*/ 0 h 96"/>
                <a:gd name="T6" fmla="*/ 0 w 84"/>
                <a:gd name="T7" fmla="*/ 6 h 96"/>
                <a:gd name="T8" fmla="*/ 84 w 84"/>
                <a:gd name="T9" fmla="*/ 96 h 96"/>
                <a:gd name="T10" fmla="*/ 84 w 84"/>
                <a:gd name="T11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7161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>
                <a:gd name="T0" fmla="*/ 155 w 155"/>
                <a:gd name="T1" fmla="*/ 516 h 516"/>
                <a:gd name="T2" fmla="*/ 155 w 155"/>
                <a:gd name="T3" fmla="*/ 204 h 516"/>
                <a:gd name="T4" fmla="*/ 77 w 155"/>
                <a:gd name="T5" fmla="*/ 0 h 516"/>
                <a:gd name="T6" fmla="*/ 0 w 155"/>
                <a:gd name="T7" fmla="*/ 192 h 516"/>
                <a:gd name="T8" fmla="*/ 155 w 155"/>
                <a:gd name="T9" fmla="*/ 516 h 516"/>
                <a:gd name="T10" fmla="*/ 155 w 155"/>
                <a:gd name="T11" fmla="*/ 516 h 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7162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>
                <a:gd name="T0" fmla="*/ 0 w 574"/>
                <a:gd name="T1" fmla="*/ 0 h 1043"/>
                <a:gd name="T2" fmla="*/ 497 w 574"/>
                <a:gd name="T3" fmla="*/ 1043 h 1043"/>
                <a:gd name="T4" fmla="*/ 574 w 574"/>
                <a:gd name="T5" fmla="*/ 851 h 1043"/>
                <a:gd name="T6" fmla="*/ 251 w 574"/>
                <a:gd name="T7" fmla="*/ 0 h 1043"/>
                <a:gd name="T8" fmla="*/ 0 w 574"/>
                <a:gd name="T9" fmla="*/ 0 h 1043"/>
                <a:gd name="T10" fmla="*/ 0 w 574"/>
                <a:gd name="T11" fmla="*/ 0 h 10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7163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>
                <a:gd name="T0" fmla="*/ 144 w 341"/>
                <a:gd name="T1" fmla="*/ 0 h 797"/>
                <a:gd name="T2" fmla="*/ 0 w 341"/>
                <a:gd name="T3" fmla="*/ 0 h 797"/>
                <a:gd name="T4" fmla="*/ 287 w 341"/>
                <a:gd name="T5" fmla="*/ 797 h 797"/>
                <a:gd name="T6" fmla="*/ 341 w 341"/>
                <a:gd name="T7" fmla="*/ 653 h 797"/>
                <a:gd name="T8" fmla="*/ 144 w 341"/>
                <a:gd name="T9" fmla="*/ 0 h 797"/>
                <a:gd name="T10" fmla="*/ 144 w 341"/>
                <a:gd name="T11" fmla="*/ 0 h 7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7164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>
                <a:gd name="T0" fmla="*/ 0 w 60"/>
                <a:gd name="T1" fmla="*/ 144 h 312"/>
                <a:gd name="T2" fmla="*/ 60 w 60"/>
                <a:gd name="T3" fmla="*/ 312 h 312"/>
                <a:gd name="T4" fmla="*/ 60 w 60"/>
                <a:gd name="T5" fmla="*/ 6 h 312"/>
                <a:gd name="T6" fmla="*/ 54 w 60"/>
                <a:gd name="T7" fmla="*/ 0 h 312"/>
                <a:gd name="T8" fmla="*/ 0 w 60"/>
                <a:gd name="T9" fmla="*/ 144 h 312"/>
                <a:gd name="T10" fmla="*/ 0 w 60"/>
                <a:gd name="T11" fmla="*/ 144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7165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>
                <a:gd name="T0" fmla="*/ 0 w 5740"/>
                <a:gd name="T1" fmla="*/ 371 h 1864"/>
                <a:gd name="T2" fmla="*/ 5740 w 5740"/>
                <a:gd name="T3" fmla="*/ 1864 h 1864"/>
                <a:gd name="T4" fmla="*/ 5740 w 5740"/>
                <a:gd name="T5" fmla="*/ 1834 h 1864"/>
                <a:gd name="T6" fmla="*/ 0 w 5740"/>
                <a:gd name="T7" fmla="*/ 0 h 1864"/>
                <a:gd name="T8" fmla="*/ 0 w 5740"/>
                <a:gd name="T9" fmla="*/ 371 h 1864"/>
                <a:gd name="T10" fmla="*/ 0 w 5740"/>
                <a:gd name="T11" fmla="*/ 371 h 18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7166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>
                <a:gd name="T0" fmla="*/ 6 w 6"/>
                <a:gd name="T1" fmla="*/ 6 h 6"/>
                <a:gd name="T2" fmla="*/ 0 w 6"/>
                <a:gd name="T3" fmla="*/ 0 h 6"/>
                <a:gd name="T4" fmla="*/ 0 w 6"/>
                <a:gd name="T5" fmla="*/ 6 h 6"/>
                <a:gd name="T6" fmla="*/ 6 w 6"/>
                <a:gd name="T7" fmla="*/ 6 h 6"/>
                <a:gd name="T8" fmla="*/ 6 w 6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7167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>
                <a:gd name="T0" fmla="*/ 0 w 5740"/>
                <a:gd name="T1" fmla="*/ 366 h 1337"/>
                <a:gd name="T2" fmla="*/ 5740 w 5740"/>
                <a:gd name="T3" fmla="*/ 1337 h 1337"/>
                <a:gd name="T4" fmla="*/ 5740 w 5740"/>
                <a:gd name="T5" fmla="*/ 1331 h 1337"/>
                <a:gd name="T6" fmla="*/ 0 w 5740"/>
                <a:gd name="T7" fmla="*/ 0 h 1337"/>
                <a:gd name="T8" fmla="*/ 0 w 5740"/>
                <a:gd name="T9" fmla="*/ 366 h 1337"/>
                <a:gd name="T10" fmla="*/ 0 w 5740"/>
                <a:gd name="T11" fmla="*/ 366 h 1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7168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>
                <a:gd name="T0" fmla="*/ 0 w 5740"/>
                <a:gd name="T1" fmla="*/ 48 h 414"/>
                <a:gd name="T2" fmla="*/ 5740 w 5740"/>
                <a:gd name="T3" fmla="*/ 414 h 414"/>
                <a:gd name="T4" fmla="*/ 5740 w 5740"/>
                <a:gd name="T5" fmla="*/ 402 h 414"/>
                <a:gd name="T6" fmla="*/ 0 w 5740"/>
                <a:gd name="T7" fmla="*/ 0 h 414"/>
                <a:gd name="T8" fmla="*/ 0 w 5740"/>
                <a:gd name="T9" fmla="*/ 48 h 414"/>
                <a:gd name="T10" fmla="*/ 0 w 5740"/>
                <a:gd name="T11" fmla="*/ 48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7169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>
                <a:gd name="T0" fmla="*/ 0 w 4448"/>
                <a:gd name="T1" fmla="*/ 0 h 3177"/>
                <a:gd name="T2" fmla="*/ 4448 w 4448"/>
                <a:gd name="T3" fmla="*/ 3177 h 3177"/>
                <a:gd name="T4" fmla="*/ 4448 w 4448"/>
                <a:gd name="T5" fmla="*/ 3153 h 3177"/>
                <a:gd name="T6" fmla="*/ 125 w 4448"/>
                <a:gd name="T7" fmla="*/ 0 h 3177"/>
                <a:gd name="T8" fmla="*/ 0 w 4448"/>
                <a:gd name="T9" fmla="*/ 0 h 3177"/>
                <a:gd name="T10" fmla="*/ 0 w 4448"/>
                <a:gd name="T11" fmla="*/ 0 h 3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7170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>
                <a:gd name="T0" fmla="*/ 0 w 2428"/>
                <a:gd name="T1" fmla="*/ 0 h 2614"/>
                <a:gd name="T2" fmla="*/ 2428 w 2428"/>
                <a:gd name="T3" fmla="*/ 2614 h 2614"/>
                <a:gd name="T4" fmla="*/ 2428 w 2428"/>
                <a:gd name="T5" fmla="*/ 2608 h 2614"/>
                <a:gd name="T6" fmla="*/ 66 w 2428"/>
                <a:gd name="T7" fmla="*/ 0 h 2614"/>
                <a:gd name="T8" fmla="*/ 0 w 2428"/>
                <a:gd name="T9" fmla="*/ 0 h 2614"/>
                <a:gd name="T10" fmla="*/ 0 w 2428"/>
                <a:gd name="T11" fmla="*/ 0 h 2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7171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>
                <a:gd name="T0" fmla="*/ 485 w 1800"/>
                <a:gd name="T1" fmla="*/ 0 h 2464"/>
                <a:gd name="T2" fmla="*/ 0 w 1800"/>
                <a:gd name="T3" fmla="*/ 0 h 2464"/>
                <a:gd name="T4" fmla="*/ 1800 w 1800"/>
                <a:gd name="T5" fmla="*/ 2464 h 2464"/>
                <a:gd name="T6" fmla="*/ 1800 w 1800"/>
                <a:gd name="T7" fmla="*/ 2248 h 2464"/>
                <a:gd name="T8" fmla="*/ 1794 w 1800"/>
                <a:gd name="T9" fmla="*/ 2248 h 2464"/>
                <a:gd name="T10" fmla="*/ 485 w 1800"/>
                <a:gd name="T11" fmla="*/ 0 h 2464"/>
                <a:gd name="T12" fmla="*/ 485 w 1800"/>
                <a:gd name="T13" fmla="*/ 0 h 24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7172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>
                <a:gd name="T0" fmla="*/ 0 w 1232"/>
                <a:gd name="T1" fmla="*/ 0 h 2074"/>
                <a:gd name="T2" fmla="*/ 1232 w 1232"/>
                <a:gd name="T3" fmla="*/ 2074 h 2074"/>
                <a:gd name="T4" fmla="*/ 1232 w 1232"/>
                <a:gd name="T5" fmla="*/ 2038 h 2074"/>
                <a:gd name="T6" fmla="*/ 42 w 1232"/>
                <a:gd name="T7" fmla="*/ 0 h 2074"/>
                <a:gd name="T8" fmla="*/ 0 w 1232"/>
                <a:gd name="T9" fmla="*/ 0 h 2074"/>
                <a:gd name="T10" fmla="*/ 0 w 1232"/>
                <a:gd name="T11" fmla="*/ 0 h 20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7173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>
                <a:gd name="T0" fmla="*/ 0 w 1058"/>
                <a:gd name="T1" fmla="*/ 0 h 1936"/>
                <a:gd name="T2" fmla="*/ 1058 w 1058"/>
                <a:gd name="T3" fmla="*/ 1936 h 1936"/>
                <a:gd name="T4" fmla="*/ 1058 w 1058"/>
                <a:gd name="T5" fmla="*/ 1930 h 1936"/>
                <a:gd name="T6" fmla="*/ 54 w 1058"/>
                <a:gd name="T7" fmla="*/ 0 h 1936"/>
                <a:gd name="T8" fmla="*/ 0 w 1058"/>
                <a:gd name="T9" fmla="*/ 0 h 1936"/>
                <a:gd name="T10" fmla="*/ 0 w 1058"/>
                <a:gd name="T11" fmla="*/ 0 h 19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7174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>
                <a:gd name="T0" fmla="*/ 771 w 771"/>
                <a:gd name="T1" fmla="*/ 1433 h 1487"/>
                <a:gd name="T2" fmla="*/ 42 w 771"/>
                <a:gd name="T3" fmla="*/ 0 h 1487"/>
                <a:gd name="T4" fmla="*/ 0 w 771"/>
                <a:gd name="T5" fmla="*/ 0 h 1487"/>
                <a:gd name="T6" fmla="*/ 771 w 771"/>
                <a:gd name="T7" fmla="*/ 1487 h 1487"/>
                <a:gd name="T8" fmla="*/ 771 w 771"/>
                <a:gd name="T9" fmla="*/ 1433 h 1487"/>
                <a:gd name="T10" fmla="*/ 771 w 771"/>
                <a:gd name="T11" fmla="*/ 1433 h 1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47175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347176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>
                  <a:gd name="T0" fmla="*/ 0 w 3659"/>
                  <a:gd name="T1" fmla="*/ 0 h 1313"/>
                  <a:gd name="T2" fmla="*/ 0 w 3659"/>
                  <a:gd name="T3" fmla="*/ 366 h 1313"/>
                  <a:gd name="T4" fmla="*/ 3635 w 3659"/>
                  <a:gd name="T5" fmla="*/ 1313 h 1313"/>
                  <a:gd name="T6" fmla="*/ 3647 w 3659"/>
                  <a:gd name="T7" fmla="*/ 1235 h 1313"/>
                  <a:gd name="T8" fmla="*/ 3659 w 3659"/>
                  <a:gd name="T9" fmla="*/ 1163 h 1313"/>
                  <a:gd name="T10" fmla="*/ 0 w 3659"/>
                  <a:gd name="T11" fmla="*/ 0 h 1313"/>
                  <a:gd name="T12" fmla="*/ 0 w 3659"/>
                  <a:gd name="T13" fmla="*/ 0 h 13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7177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>
                  <a:gd name="T0" fmla="*/ 2105 w 2105"/>
                  <a:gd name="T1" fmla="*/ 665 h 695"/>
                  <a:gd name="T2" fmla="*/ 24 w 2105"/>
                  <a:gd name="T3" fmla="*/ 0 h 695"/>
                  <a:gd name="T4" fmla="*/ 12 w 2105"/>
                  <a:gd name="T5" fmla="*/ 72 h 695"/>
                  <a:gd name="T6" fmla="*/ 0 w 2105"/>
                  <a:gd name="T7" fmla="*/ 150 h 695"/>
                  <a:gd name="T8" fmla="*/ 2105 w 2105"/>
                  <a:gd name="T9" fmla="*/ 695 h 695"/>
                  <a:gd name="T10" fmla="*/ 2105 w 2105"/>
                  <a:gd name="T11" fmla="*/ 665 h 695"/>
                  <a:gd name="T12" fmla="*/ 2105 w 2105"/>
                  <a:gd name="T13" fmla="*/ 665 h 6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47178" name="Rectangle 4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600200"/>
            <a:ext cx="8229600" cy="182880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347179" name="Rectangle 4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 sz="3600"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347180" name="Rectangle 4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47181" name="Rectangle 4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47182" name="Rectangle 4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077036F-7C62-4D69-AE6B-C39DB20F659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4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4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7178" grpId="0"/>
      <p:bldP spid="347179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717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4717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267CF0-7E92-4E6D-91D6-2D4055F2ED6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8599873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A0B191-800D-4750-B411-1D12027AE68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097962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6F8278-80B1-48E5-9286-7F9FDB65569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6600114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8A9087-9598-4538-A9C6-B306DCD610B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3060416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F1D46C-91C9-4F09-9B75-15D1FFA815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0173668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77FC79-8B9C-4A5B-9DB6-3F584AB9C1C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5954790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4D758B-EDBF-436B-9353-C3A5BCEE5E9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1770886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54AD3F-8B7A-47E5-A0A8-9FF6ADC265D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305959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8640A2-EACC-4FB8-9BC7-A51365A2D7C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1568840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76FC92-5698-4ACB-B990-F75702C16DC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3677978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57647"/>
                <a:invGamma/>
              </a:schemeClr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6114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346115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>
                <a:gd name="T0" fmla="*/ 3193 w 5740"/>
                <a:gd name="T1" fmla="*/ 1816 h 3273"/>
                <a:gd name="T2" fmla="*/ 0 w 5740"/>
                <a:gd name="T3" fmla="*/ 0 h 3273"/>
                <a:gd name="T4" fmla="*/ 0 w 5740"/>
                <a:gd name="T5" fmla="*/ 522 h 3273"/>
                <a:gd name="T6" fmla="*/ 3037 w 5740"/>
                <a:gd name="T7" fmla="*/ 1978 h 3273"/>
                <a:gd name="T8" fmla="*/ 5740 w 5740"/>
                <a:gd name="T9" fmla="*/ 3273 h 3273"/>
                <a:gd name="T10" fmla="*/ 5740 w 5740"/>
                <a:gd name="T11" fmla="*/ 3267 h 3273"/>
                <a:gd name="T12" fmla="*/ 3193 w 5740"/>
                <a:gd name="T13" fmla="*/ 1816 h 3273"/>
                <a:gd name="T14" fmla="*/ 3193 w 5740"/>
                <a:gd name="T15" fmla="*/ 1816 h 3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6116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>
                <a:gd name="T0" fmla="*/ 3163 w 5591"/>
                <a:gd name="T1" fmla="*/ 1714 h 3243"/>
                <a:gd name="T2" fmla="*/ 431 w 5591"/>
                <a:gd name="T3" fmla="*/ 0 h 3243"/>
                <a:gd name="T4" fmla="*/ 0 w 5591"/>
                <a:gd name="T5" fmla="*/ 0 h 3243"/>
                <a:gd name="T6" fmla="*/ 3086 w 5591"/>
                <a:gd name="T7" fmla="*/ 1786 h 3243"/>
                <a:gd name="T8" fmla="*/ 5591 w 5591"/>
                <a:gd name="T9" fmla="*/ 3243 h 3243"/>
                <a:gd name="T10" fmla="*/ 5591 w 5591"/>
                <a:gd name="T11" fmla="*/ 3237 h 3243"/>
                <a:gd name="T12" fmla="*/ 3163 w 5591"/>
                <a:gd name="T13" fmla="*/ 1714 h 3243"/>
                <a:gd name="T14" fmla="*/ 3163 w 5591"/>
                <a:gd name="T15" fmla="*/ 1714 h 3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6117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>
                <a:gd name="T0" fmla="*/ 0 w 4042"/>
                <a:gd name="T1" fmla="*/ 156 h 192"/>
                <a:gd name="T2" fmla="*/ 4042 w 4042"/>
                <a:gd name="T3" fmla="*/ 192 h 192"/>
                <a:gd name="T4" fmla="*/ 4042 w 4042"/>
                <a:gd name="T5" fmla="*/ 144 h 192"/>
                <a:gd name="T6" fmla="*/ 0 w 4042"/>
                <a:gd name="T7" fmla="*/ 0 h 192"/>
                <a:gd name="T8" fmla="*/ 0 w 4042"/>
                <a:gd name="T9" fmla="*/ 156 h 192"/>
                <a:gd name="T10" fmla="*/ 0 w 4042"/>
                <a:gd name="T11" fmla="*/ 156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6118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>
                <a:gd name="T0" fmla="*/ 1722 w 1722"/>
                <a:gd name="T1" fmla="*/ 66 h 66"/>
                <a:gd name="T2" fmla="*/ 1722 w 1722"/>
                <a:gd name="T3" fmla="*/ 60 h 66"/>
                <a:gd name="T4" fmla="*/ 0 w 1722"/>
                <a:gd name="T5" fmla="*/ 0 h 66"/>
                <a:gd name="T6" fmla="*/ 0 w 1722"/>
                <a:gd name="T7" fmla="*/ 48 h 66"/>
                <a:gd name="T8" fmla="*/ 1722 w 1722"/>
                <a:gd name="T9" fmla="*/ 66 h 66"/>
                <a:gd name="T10" fmla="*/ 1722 w 1722"/>
                <a:gd name="T11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6119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>
                <a:gd name="T0" fmla="*/ 0 w 4789"/>
                <a:gd name="T1" fmla="*/ 329 h 329"/>
                <a:gd name="T2" fmla="*/ 4789 w 4789"/>
                <a:gd name="T3" fmla="*/ 77 h 329"/>
                <a:gd name="T4" fmla="*/ 4789 w 4789"/>
                <a:gd name="T5" fmla="*/ 0 h 329"/>
                <a:gd name="T6" fmla="*/ 0 w 4789"/>
                <a:gd name="T7" fmla="*/ 107 h 329"/>
                <a:gd name="T8" fmla="*/ 0 w 4789"/>
                <a:gd name="T9" fmla="*/ 329 h 329"/>
                <a:gd name="T10" fmla="*/ 0 w 4789"/>
                <a:gd name="T11" fmla="*/ 329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6120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>
                <a:gd name="T0" fmla="*/ 975 w 975"/>
                <a:gd name="T1" fmla="*/ 48 h 101"/>
                <a:gd name="T2" fmla="*/ 975 w 975"/>
                <a:gd name="T3" fmla="*/ 0 h 101"/>
                <a:gd name="T4" fmla="*/ 0 w 975"/>
                <a:gd name="T5" fmla="*/ 24 h 101"/>
                <a:gd name="T6" fmla="*/ 0 w 975"/>
                <a:gd name="T7" fmla="*/ 101 h 101"/>
                <a:gd name="T8" fmla="*/ 975 w 975"/>
                <a:gd name="T9" fmla="*/ 48 h 101"/>
                <a:gd name="T10" fmla="*/ 975 w 975"/>
                <a:gd name="T11" fmla="*/ 48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6121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>
                <a:gd name="T0" fmla="*/ 2141 w 2141"/>
                <a:gd name="T1" fmla="*/ 0 h 198"/>
                <a:gd name="T2" fmla="*/ 0 w 2141"/>
                <a:gd name="T3" fmla="*/ 156 h 198"/>
                <a:gd name="T4" fmla="*/ 0 w 2141"/>
                <a:gd name="T5" fmla="*/ 198 h 198"/>
                <a:gd name="T6" fmla="*/ 2141 w 2141"/>
                <a:gd name="T7" fmla="*/ 0 h 198"/>
                <a:gd name="T8" fmla="*/ 2141 w 2141"/>
                <a:gd name="T9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6122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>
                <a:gd name="T0" fmla="*/ 0 w 3623"/>
                <a:gd name="T1" fmla="*/ 348 h 348"/>
                <a:gd name="T2" fmla="*/ 311 w 3623"/>
                <a:gd name="T3" fmla="*/ 348 h 348"/>
                <a:gd name="T4" fmla="*/ 3623 w 3623"/>
                <a:gd name="T5" fmla="*/ 42 h 348"/>
                <a:gd name="T6" fmla="*/ 3623 w 3623"/>
                <a:gd name="T7" fmla="*/ 0 h 348"/>
                <a:gd name="T8" fmla="*/ 0 w 3623"/>
                <a:gd name="T9" fmla="*/ 264 h 348"/>
                <a:gd name="T10" fmla="*/ 0 w 3623"/>
                <a:gd name="T11" fmla="*/ 348 h 348"/>
                <a:gd name="T12" fmla="*/ 0 w 3623"/>
                <a:gd name="T13" fmla="*/ 348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6123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>
                <a:gd name="T0" fmla="*/ 2182 w 2517"/>
                <a:gd name="T1" fmla="*/ 276 h 276"/>
                <a:gd name="T2" fmla="*/ 2517 w 2517"/>
                <a:gd name="T3" fmla="*/ 204 h 276"/>
                <a:gd name="T4" fmla="*/ 2260 w 2517"/>
                <a:gd name="T5" fmla="*/ 0 h 276"/>
                <a:gd name="T6" fmla="*/ 0 w 2517"/>
                <a:gd name="T7" fmla="*/ 276 h 276"/>
                <a:gd name="T8" fmla="*/ 2182 w 2517"/>
                <a:gd name="T9" fmla="*/ 276 h 276"/>
                <a:gd name="T10" fmla="*/ 2182 w 2517"/>
                <a:gd name="T11" fmla="*/ 276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6124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>
                <a:gd name="T0" fmla="*/ 1405 w 1405"/>
                <a:gd name="T1" fmla="*/ 126 h 378"/>
                <a:gd name="T2" fmla="*/ 1405 w 1405"/>
                <a:gd name="T3" fmla="*/ 0 h 378"/>
                <a:gd name="T4" fmla="*/ 0 w 1405"/>
                <a:gd name="T5" fmla="*/ 174 h 378"/>
                <a:gd name="T6" fmla="*/ 257 w 1405"/>
                <a:gd name="T7" fmla="*/ 378 h 378"/>
                <a:gd name="T8" fmla="*/ 1405 w 1405"/>
                <a:gd name="T9" fmla="*/ 126 h 378"/>
                <a:gd name="T10" fmla="*/ 1405 w 1405"/>
                <a:gd name="T11" fmla="*/ 126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6125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>
                <a:gd name="T0" fmla="*/ 729 w 729"/>
                <a:gd name="T1" fmla="*/ 240 h 240"/>
                <a:gd name="T2" fmla="*/ 0 w 729"/>
                <a:gd name="T3" fmla="*/ 0 h 240"/>
                <a:gd name="T4" fmla="*/ 0 w 729"/>
                <a:gd name="T5" fmla="*/ 6 h 240"/>
                <a:gd name="T6" fmla="*/ 729 w 729"/>
                <a:gd name="T7" fmla="*/ 240 h 240"/>
                <a:gd name="T8" fmla="*/ 729 w 729"/>
                <a:gd name="T9" fmla="*/ 24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6126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>
                <a:gd name="T0" fmla="*/ 0 w 5035"/>
                <a:gd name="T1" fmla="*/ 72 h 1672"/>
                <a:gd name="T2" fmla="*/ 5035 w 5035"/>
                <a:gd name="T3" fmla="*/ 1672 h 1672"/>
                <a:gd name="T4" fmla="*/ 5035 w 5035"/>
                <a:gd name="T5" fmla="*/ 1666 h 1672"/>
                <a:gd name="T6" fmla="*/ 0 w 5035"/>
                <a:gd name="T7" fmla="*/ 0 h 1672"/>
                <a:gd name="T8" fmla="*/ 0 w 5035"/>
                <a:gd name="T9" fmla="*/ 72 h 1672"/>
                <a:gd name="T10" fmla="*/ 0 w 5035"/>
                <a:gd name="T11" fmla="*/ 72 h 1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6127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>
                <a:gd name="T0" fmla="*/ 729 w 729"/>
                <a:gd name="T1" fmla="*/ 318 h 318"/>
                <a:gd name="T2" fmla="*/ 729 w 729"/>
                <a:gd name="T3" fmla="*/ 312 h 318"/>
                <a:gd name="T4" fmla="*/ 0 w 729"/>
                <a:gd name="T5" fmla="*/ 0 h 318"/>
                <a:gd name="T6" fmla="*/ 0 w 729"/>
                <a:gd name="T7" fmla="*/ 54 h 318"/>
                <a:gd name="T8" fmla="*/ 729 w 729"/>
                <a:gd name="T9" fmla="*/ 318 h 318"/>
                <a:gd name="T10" fmla="*/ 729 w 729"/>
                <a:gd name="T11" fmla="*/ 318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6128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>
                <a:gd name="T0" fmla="*/ 0 w 5035"/>
                <a:gd name="T1" fmla="*/ 396 h 2188"/>
                <a:gd name="T2" fmla="*/ 5035 w 5035"/>
                <a:gd name="T3" fmla="*/ 2188 h 2188"/>
                <a:gd name="T4" fmla="*/ 5035 w 5035"/>
                <a:gd name="T5" fmla="*/ 2134 h 2188"/>
                <a:gd name="T6" fmla="*/ 0 w 5035"/>
                <a:gd name="T7" fmla="*/ 0 h 2188"/>
                <a:gd name="T8" fmla="*/ 0 w 5035"/>
                <a:gd name="T9" fmla="*/ 396 h 2188"/>
                <a:gd name="T10" fmla="*/ 0 w 5035"/>
                <a:gd name="T11" fmla="*/ 396 h 2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6129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>
                <a:gd name="T0" fmla="*/ 0 w 3163"/>
                <a:gd name="T1" fmla="*/ 0 h 2727"/>
                <a:gd name="T2" fmla="*/ 3145 w 3163"/>
                <a:gd name="T3" fmla="*/ 2727 h 2727"/>
                <a:gd name="T4" fmla="*/ 3163 w 3163"/>
                <a:gd name="T5" fmla="*/ 2704 h 2727"/>
                <a:gd name="T6" fmla="*/ 102 w 3163"/>
                <a:gd name="T7" fmla="*/ 0 h 2727"/>
                <a:gd name="T8" fmla="*/ 0 w 3163"/>
                <a:gd name="T9" fmla="*/ 0 h 2727"/>
                <a:gd name="T10" fmla="*/ 0 w 3163"/>
                <a:gd name="T11" fmla="*/ 0 h 2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6130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>
                <a:gd name="T0" fmla="*/ 323 w 323"/>
                <a:gd name="T1" fmla="*/ 299 h 299"/>
                <a:gd name="T2" fmla="*/ 323 w 323"/>
                <a:gd name="T3" fmla="*/ 263 h 299"/>
                <a:gd name="T4" fmla="*/ 18 w 323"/>
                <a:gd name="T5" fmla="*/ 0 h 299"/>
                <a:gd name="T6" fmla="*/ 0 w 323"/>
                <a:gd name="T7" fmla="*/ 23 h 299"/>
                <a:gd name="T8" fmla="*/ 323 w 323"/>
                <a:gd name="T9" fmla="*/ 299 h 299"/>
                <a:gd name="T10" fmla="*/ 323 w 323"/>
                <a:gd name="T11" fmla="*/ 299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6131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>
                <a:gd name="T0" fmla="*/ 281 w 281"/>
                <a:gd name="T1" fmla="*/ 335 h 335"/>
                <a:gd name="T2" fmla="*/ 281 w 281"/>
                <a:gd name="T3" fmla="*/ 173 h 335"/>
                <a:gd name="T4" fmla="*/ 96 w 281"/>
                <a:gd name="T5" fmla="*/ 0 h 335"/>
                <a:gd name="T6" fmla="*/ 0 w 281"/>
                <a:gd name="T7" fmla="*/ 90 h 335"/>
                <a:gd name="T8" fmla="*/ 281 w 281"/>
                <a:gd name="T9" fmla="*/ 335 h 335"/>
                <a:gd name="T10" fmla="*/ 281 w 281"/>
                <a:gd name="T11" fmla="*/ 335 h 3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6132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>
                <a:gd name="T0" fmla="*/ 0 w 3122"/>
                <a:gd name="T1" fmla="*/ 0 h 2680"/>
                <a:gd name="T2" fmla="*/ 3026 w 3122"/>
                <a:gd name="T3" fmla="*/ 2680 h 2680"/>
                <a:gd name="T4" fmla="*/ 3122 w 3122"/>
                <a:gd name="T5" fmla="*/ 2590 h 2680"/>
                <a:gd name="T6" fmla="*/ 383 w 3122"/>
                <a:gd name="T7" fmla="*/ 0 h 2680"/>
                <a:gd name="T8" fmla="*/ 0 w 3122"/>
                <a:gd name="T9" fmla="*/ 0 h 2680"/>
                <a:gd name="T10" fmla="*/ 0 w 3122"/>
                <a:gd name="T11" fmla="*/ 0 h 26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6133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>
                <a:gd name="T0" fmla="*/ 132 w 132"/>
                <a:gd name="T1" fmla="*/ 132 h 132"/>
                <a:gd name="T2" fmla="*/ 0 w 132"/>
                <a:gd name="T3" fmla="*/ 0 h 132"/>
                <a:gd name="T4" fmla="*/ 0 w 132"/>
                <a:gd name="T5" fmla="*/ 0 h 132"/>
                <a:gd name="T6" fmla="*/ 132 w 132"/>
                <a:gd name="T7" fmla="*/ 132 h 132"/>
                <a:gd name="T8" fmla="*/ 132 w 132"/>
                <a:gd name="T9" fmla="*/ 132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6134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>
                <a:gd name="T0" fmla="*/ 0 w 2517"/>
                <a:gd name="T1" fmla="*/ 0 h 2536"/>
                <a:gd name="T2" fmla="*/ 2517 w 2517"/>
                <a:gd name="T3" fmla="*/ 2536 h 2536"/>
                <a:gd name="T4" fmla="*/ 2517 w 2517"/>
                <a:gd name="T5" fmla="*/ 2536 h 2536"/>
                <a:gd name="T6" fmla="*/ 66 w 2517"/>
                <a:gd name="T7" fmla="*/ 0 h 2536"/>
                <a:gd name="T8" fmla="*/ 0 w 2517"/>
                <a:gd name="T9" fmla="*/ 0 h 2536"/>
                <a:gd name="T10" fmla="*/ 0 w 2517"/>
                <a:gd name="T11" fmla="*/ 0 h 2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6135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>
                <a:gd name="T0" fmla="*/ 0 w 2200"/>
                <a:gd name="T1" fmla="*/ 0 h 2482"/>
                <a:gd name="T2" fmla="*/ 2188 w 2200"/>
                <a:gd name="T3" fmla="*/ 2482 h 2482"/>
                <a:gd name="T4" fmla="*/ 2200 w 2200"/>
                <a:gd name="T5" fmla="*/ 2476 h 2482"/>
                <a:gd name="T6" fmla="*/ 317 w 2200"/>
                <a:gd name="T7" fmla="*/ 0 h 2482"/>
                <a:gd name="T8" fmla="*/ 0 w 2200"/>
                <a:gd name="T9" fmla="*/ 0 h 2482"/>
                <a:gd name="T10" fmla="*/ 0 w 2200"/>
                <a:gd name="T11" fmla="*/ 0 h 2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6136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>
                <a:gd name="T0" fmla="*/ 84 w 84"/>
                <a:gd name="T1" fmla="*/ 96 h 96"/>
                <a:gd name="T2" fmla="*/ 84 w 84"/>
                <a:gd name="T3" fmla="*/ 90 h 96"/>
                <a:gd name="T4" fmla="*/ 12 w 84"/>
                <a:gd name="T5" fmla="*/ 0 h 96"/>
                <a:gd name="T6" fmla="*/ 0 w 84"/>
                <a:gd name="T7" fmla="*/ 6 h 96"/>
                <a:gd name="T8" fmla="*/ 84 w 84"/>
                <a:gd name="T9" fmla="*/ 96 h 96"/>
                <a:gd name="T10" fmla="*/ 84 w 84"/>
                <a:gd name="T11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6137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>
                <a:gd name="T0" fmla="*/ 155 w 155"/>
                <a:gd name="T1" fmla="*/ 516 h 516"/>
                <a:gd name="T2" fmla="*/ 155 w 155"/>
                <a:gd name="T3" fmla="*/ 204 h 516"/>
                <a:gd name="T4" fmla="*/ 77 w 155"/>
                <a:gd name="T5" fmla="*/ 0 h 516"/>
                <a:gd name="T6" fmla="*/ 0 w 155"/>
                <a:gd name="T7" fmla="*/ 192 h 516"/>
                <a:gd name="T8" fmla="*/ 155 w 155"/>
                <a:gd name="T9" fmla="*/ 516 h 516"/>
                <a:gd name="T10" fmla="*/ 155 w 155"/>
                <a:gd name="T11" fmla="*/ 516 h 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6138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>
                <a:gd name="T0" fmla="*/ 0 w 574"/>
                <a:gd name="T1" fmla="*/ 0 h 1043"/>
                <a:gd name="T2" fmla="*/ 497 w 574"/>
                <a:gd name="T3" fmla="*/ 1043 h 1043"/>
                <a:gd name="T4" fmla="*/ 574 w 574"/>
                <a:gd name="T5" fmla="*/ 851 h 1043"/>
                <a:gd name="T6" fmla="*/ 251 w 574"/>
                <a:gd name="T7" fmla="*/ 0 h 1043"/>
                <a:gd name="T8" fmla="*/ 0 w 574"/>
                <a:gd name="T9" fmla="*/ 0 h 1043"/>
                <a:gd name="T10" fmla="*/ 0 w 574"/>
                <a:gd name="T11" fmla="*/ 0 h 10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6139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>
                <a:gd name="T0" fmla="*/ 144 w 341"/>
                <a:gd name="T1" fmla="*/ 0 h 797"/>
                <a:gd name="T2" fmla="*/ 0 w 341"/>
                <a:gd name="T3" fmla="*/ 0 h 797"/>
                <a:gd name="T4" fmla="*/ 287 w 341"/>
                <a:gd name="T5" fmla="*/ 797 h 797"/>
                <a:gd name="T6" fmla="*/ 341 w 341"/>
                <a:gd name="T7" fmla="*/ 653 h 797"/>
                <a:gd name="T8" fmla="*/ 144 w 341"/>
                <a:gd name="T9" fmla="*/ 0 h 797"/>
                <a:gd name="T10" fmla="*/ 144 w 341"/>
                <a:gd name="T11" fmla="*/ 0 h 7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6140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>
                <a:gd name="T0" fmla="*/ 0 w 60"/>
                <a:gd name="T1" fmla="*/ 144 h 312"/>
                <a:gd name="T2" fmla="*/ 60 w 60"/>
                <a:gd name="T3" fmla="*/ 312 h 312"/>
                <a:gd name="T4" fmla="*/ 60 w 60"/>
                <a:gd name="T5" fmla="*/ 6 h 312"/>
                <a:gd name="T6" fmla="*/ 54 w 60"/>
                <a:gd name="T7" fmla="*/ 0 h 312"/>
                <a:gd name="T8" fmla="*/ 0 w 60"/>
                <a:gd name="T9" fmla="*/ 144 h 312"/>
                <a:gd name="T10" fmla="*/ 0 w 60"/>
                <a:gd name="T11" fmla="*/ 144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6141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>
                <a:gd name="T0" fmla="*/ 0 w 5740"/>
                <a:gd name="T1" fmla="*/ 371 h 1864"/>
                <a:gd name="T2" fmla="*/ 5740 w 5740"/>
                <a:gd name="T3" fmla="*/ 1864 h 1864"/>
                <a:gd name="T4" fmla="*/ 5740 w 5740"/>
                <a:gd name="T5" fmla="*/ 1834 h 1864"/>
                <a:gd name="T6" fmla="*/ 0 w 5740"/>
                <a:gd name="T7" fmla="*/ 0 h 1864"/>
                <a:gd name="T8" fmla="*/ 0 w 5740"/>
                <a:gd name="T9" fmla="*/ 371 h 1864"/>
                <a:gd name="T10" fmla="*/ 0 w 5740"/>
                <a:gd name="T11" fmla="*/ 371 h 18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6142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>
                <a:gd name="T0" fmla="*/ 6 w 6"/>
                <a:gd name="T1" fmla="*/ 6 h 6"/>
                <a:gd name="T2" fmla="*/ 0 w 6"/>
                <a:gd name="T3" fmla="*/ 0 h 6"/>
                <a:gd name="T4" fmla="*/ 0 w 6"/>
                <a:gd name="T5" fmla="*/ 6 h 6"/>
                <a:gd name="T6" fmla="*/ 6 w 6"/>
                <a:gd name="T7" fmla="*/ 6 h 6"/>
                <a:gd name="T8" fmla="*/ 6 w 6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6143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>
                <a:gd name="T0" fmla="*/ 0 w 5740"/>
                <a:gd name="T1" fmla="*/ 366 h 1337"/>
                <a:gd name="T2" fmla="*/ 5740 w 5740"/>
                <a:gd name="T3" fmla="*/ 1337 h 1337"/>
                <a:gd name="T4" fmla="*/ 5740 w 5740"/>
                <a:gd name="T5" fmla="*/ 1331 h 1337"/>
                <a:gd name="T6" fmla="*/ 0 w 5740"/>
                <a:gd name="T7" fmla="*/ 0 h 1337"/>
                <a:gd name="T8" fmla="*/ 0 w 5740"/>
                <a:gd name="T9" fmla="*/ 366 h 1337"/>
                <a:gd name="T10" fmla="*/ 0 w 5740"/>
                <a:gd name="T11" fmla="*/ 366 h 1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6144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>
                <a:gd name="T0" fmla="*/ 0 w 5740"/>
                <a:gd name="T1" fmla="*/ 48 h 414"/>
                <a:gd name="T2" fmla="*/ 5740 w 5740"/>
                <a:gd name="T3" fmla="*/ 414 h 414"/>
                <a:gd name="T4" fmla="*/ 5740 w 5740"/>
                <a:gd name="T5" fmla="*/ 402 h 414"/>
                <a:gd name="T6" fmla="*/ 0 w 5740"/>
                <a:gd name="T7" fmla="*/ 0 h 414"/>
                <a:gd name="T8" fmla="*/ 0 w 5740"/>
                <a:gd name="T9" fmla="*/ 48 h 414"/>
                <a:gd name="T10" fmla="*/ 0 w 5740"/>
                <a:gd name="T11" fmla="*/ 48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6145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>
                <a:gd name="T0" fmla="*/ 0 w 4448"/>
                <a:gd name="T1" fmla="*/ 0 h 3177"/>
                <a:gd name="T2" fmla="*/ 4448 w 4448"/>
                <a:gd name="T3" fmla="*/ 3177 h 3177"/>
                <a:gd name="T4" fmla="*/ 4448 w 4448"/>
                <a:gd name="T5" fmla="*/ 3153 h 3177"/>
                <a:gd name="T6" fmla="*/ 125 w 4448"/>
                <a:gd name="T7" fmla="*/ 0 h 3177"/>
                <a:gd name="T8" fmla="*/ 0 w 4448"/>
                <a:gd name="T9" fmla="*/ 0 h 3177"/>
                <a:gd name="T10" fmla="*/ 0 w 4448"/>
                <a:gd name="T11" fmla="*/ 0 h 3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6146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>
                <a:gd name="T0" fmla="*/ 0 w 2428"/>
                <a:gd name="T1" fmla="*/ 0 h 2614"/>
                <a:gd name="T2" fmla="*/ 2428 w 2428"/>
                <a:gd name="T3" fmla="*/ 2614 h 2614"/>
                <a:gd name="T4" fmla="*/ 2428 w 2428"/>
                <a:gd name="T5" fmla="*/ 2608 h 2614"/>
                <a:gd name="T6" fmla="*/ 66 w 2428"/>
                <a:gd name="T7" fmla="*/ 0 h 2614"/>
                <a:gd name="T8" fmla="*/ 0 w 2428"/>
                <a:gd name="T9" fmla="*/ 0 h 2614"/>
                <a:gd name="T10" fmla="*/ 0 w 2428"/>
                <a:gd name="T11" fmla="*/ 0 h 2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6147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>
                <a:gd name="T0" fmla="*/ 485 w 1800"/>
                <a:gd name="T1" fmla="*/ 0 h 2464"/>
                <a:gd name="T2" fmla="*/ 0 w 1800"/>
                <a:gd name="T3" fmla="*/ 0 h 2464"/>
                <a:gd name="T4" fmla="*/ 1800 w 1800"/>
                <a:gd name="T5" fmla="*/ 2464 h 2464"/>
                <a:gd name="T6" fmla="*/ 1800 w 1800"/>
                <a:gd name="T7" fmla="*/ 2248 h 2464"/>
                <a:gd name="T8" fmla="*/ 1794 w 1800"/>
                <a:gd name="T9" fmla="*/ 2248 h 2464"/>
                <a:gd name="T10" fmla="*/ 485 w 1800"/>
                <a:gd name="T11" fmla="*/ 0 h 2464"/>
                <a:gd name="T12" fmla="*/ 485 w 1800"/>
                <a:gd name="T13" fmla="*/ 0 h 24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6148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>
                <a:gd name="T0" fmla="*/ 0 w 1232"/>
                <a:gd name="T1" fmla="*/ 0 h 2074"/>
                <a:gd name="T2" fmla="*/ 1232 w 1232"/>
                <a:gd name="T3" fmla="*/ 2074 h 2074"/>
                <a:gd name="T4" fmla="*/ 1232 w 1232"/>
                <a:gd name="T5" fmla="*/ 2038 h 2074"/>
                <a:gd name="T6" fmla="*/ 42 w 1232"/>
                <a:gd name="T7" fmla="*/ 0 h 2074"/>
                <a:gd name="T8" fmla="*/ 0 w 1232"/>
                <a:gd name="T9" fmla="*/ 0 h 2074"/>
                <a:gd name="T10" fmla="*/ 0 w 1232"/>
                <a:gd name="T11" fmla="*/ 0 h 20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6149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>
                <a:gd name="T0" fmla="*/ 0 w 1058"/>
                <a:gd name="T1" fmla="*/ 0 h 1936"/>
                <a:gd name="T2" fmla="*/ 1058 w 1058"/>
                <a:gd name="T3" fmla="*/ 1936 h 1936"/>
                <a:gd name="T4" fmla="*/ 1058 w 1058"/>
                <a:gd name="T5" fmla="*/ 1930 h 1936"/>
                <a:gd name="T6" fmla="*/ 54 w 1058"/>
                <a:gd name="T7" fmla="*/ 0 h 1936"/>
                <a:gd name="T8" fmla="*/ 0 w 1058"/>
                <a:gd name="T9" fmla="*/ 0 h 1936"/>
                <a:gd name="T10" fmla="*/ 0 w 1058"/>
                <a:gd name="T11" fmla="*/ 0 h 19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6150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>
                <a:gd name="T0" fmla="*/ 771 w 771"/>
                <a:gd name="T1" fmla="*/ 1433 h 1487"/>
                <a:gd name="T2" fmla="*/ 42 w 771"/>
                <a:gd name="T3" fmla="*/ 0 h 1487"/>
                <a:gd name="T4" fmla="*/ 0 w 771"/>
                <a:gd name="T5" fmla="*/ 0 h 1487"/>
                <a:gd name="T6" fmla="*/ 771 w 771"/>
                <a:gd name="T7" fmla="*/ 1487 h 1487"/>
                <a:gd name="T8" fmla="*/ 771 w 771"/>
                <a:gd name="T9" fmla="*/ 1433 h 1487"/>
                <a:gd name="T10" fmla="*/ 771 w 771"/>
                <a:gd name="T11" fmla="*/ 1433 h 1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46151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346152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>
                  <a:gd name="T0" fmla="*/ 0 w 3659"/>
                  <a:gd name="T1" fmla="*/ 0 h 1313"/>
                  <a:gd name="T2" fmla="*/ 0 w 3659"/>
                  <a:gd name="T3" fmla="*/ 366 h 1313"/>
                  <a:gd name="T4" fmla="*/ 3635 w 3659"/>
                  <a:gd name="T5" fmla="*/ 1313 h 1313"/>
                  <a:gd name="T6" fmla="*/ 3647 w 3659"/>
                  <a:gd name="T7" fmla="*/ 1235 h 1313"/>
                  <a:gd name="T8" fmla="*/ 3659 w 3659"/>
                  <a:gd name="T9" fmla="*/ 1163 h 1313"/>
                  <a:gd name="T10" fmla="*/ 0 w 3659"/>
                  <a:gd name="T11" fmla="*/ 0 h 1313"/>
                  <a:gd name="T12" fmla="*/ 0 w 3659"/>
                  <a:gd name="T13" fmla="*/ 0 h 13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6153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>
                  <a:gd name="T0" fmla="*/ 2105 w 2105"/>
                  <a:gd name="T1" fmla="*/ 665 h 695"/>
                  <a:gd name="T2" fmla="*/ 24 w 2105"/>
                  <a:gd name="T3" fmla="*/ 0 h 695"/>
                  <a:gd name="T4" fmla="*/ 12 w 2105"/>
                  <a:gd name="T5" fmla="*/ 72 h 695"/>
                  <a:gd name="T6" fmla="*/ 0 w 2105"/>
                  <a:gd name="T7" fmla="*/ 150 h 695"/>
                  <a:gd name="T8" fmla="*/ 2105 w 2105"/>
                  <a:gd name="T9" fmla="*/ 695 h 695"/>
                  <a:gd name="T10" fmla="*/ 2105 w 2105"/>
                  <a:gd name="T11" fmla="*/ 665 h 695"/>
                  <a:gd name="T12" fmla="*/ 2105 w 2105"/>
                  <a:gd name="T13" fmla="*/ 665 h 6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46154" name="Rectangle 4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46155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46156" name="Rectangle 4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en-US"/>
          </a:p>
        </p:txBody>
      </p:sp>
      <p:sp>
        <p:nvSpPr>
          <p:cNvPr id="346157" name="Rectangle 4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en-US"/>
          </a:p>
        </p:txBody>
      </p:sp>
      <p:sp>
        <p:nvSpPr>
          <p:cNvPr id="346158" name="Rectangle 4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E2182925-CC05-4F0E-A73D-B98B3F42876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4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4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6154" grpId="0"/>
      <p:bldP spid="346155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61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46155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90000"/>
        <a:buFont typeface="Wingdings" panose="05000000000000000000" pitchFamily="2" charset="2"/>
        <a:buBlip>
          <a:blip r:embed="rId13"/>
        </a:buBlip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Blip>
          <a:blip r:embed="rId14"/>
        </a:buBlip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anose="05000000000000000000" pitchFamily="2" charset="2"/>
        <a:buBlip>
          <a:blip r:embed="rId15"/>
        </a:buBlip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13.xml"/><Relationship Id="rId13" Type="http://schemas.openxmlformats.org/officeDocument/2006/relationships/slide" Target="slide23.xml"/><Relationship Id="rId18" Type="http://schemas.openxmlformats.org/officeDocument/2006/relationships/slide" Target="slide2.xml"/><Relationship Id="rId26" Type="http://schemas.openxmlformats.org/officeDocument/2006/relationships/slide" Target="slide19.xml"/><Relationship Id="rId3" Type="http://schemas.openxmlformats.org/officeDocument/2006/relationships/audio" Target="../media/audio1.wav"/><Relationship Id="rId21" Type="http://schemas.openxmlformats.org/officeDocument/2006/relationships/slide" Target="slide7.xml"/><Relationship Id="rId7" Type="http://schemas.openxmlformats.org/officeDocument/2006/relationships/slide" Target="slide10.xml"/><Relationship Id="rId12" Type="http://schemas.openxmlformats.org/officeDocument/2006/relationships/slide" Target="slide8.xml"/><Relationship Id="rId17" Type="http://schemas.openxmlformats.org/officeDocument/2006/relationships/slide" Target="slide14.xml"/><Relationship Id="rId25" Type="http://schemas.openxmlformats.org/officeDocument/2006/relationships/slide" Target="slide17.xml"/><Relationship Id="rId2" Type="http://schemas.openxmlformats.org/officeDocument/2006/relationships/slide" Target="slide5.xml"/><Relationship Id="rId16" Type="http://schemas.openxmlformats.org/officeDocument/2006/relationships/slide" Target="slide25.xml"/><Relationship Id="rId20" Type="http://schemas.openxmlformats.org/officeDocument/2006/relationships/slide" Target="slide24.xml"/><Relationship Id="rId1" Type="http://schemas.openxmlformats.org/officeDocument/2006/relationships/slideLayout" Target="../slideLayouts/slideLayout1.xml"/><Relationship Id="rId6" Type="http://schemas.openxmlformats.org/officeDocument/2006/relationships/slide" Target="slide18.xml"/><Relationship Id="rId11" Type="http://schemas.openxmlformats.org/officeDocument/2006/relationships/slide" Target="slide4.xml"/><Relationship Id="rId24" Type="http://schemas.openxmlformats.org/officeDocument/2006/relationships/slide" Target="slide15.xml"/><Relationship Id="rId5" Type="http://schemas.openxmlformats.org/officeDocument/2006/relationships/slide" Target="slide11.xml"/><Relationship Id="rId15" Type="http://schemas.openxmlformats.org/officeDocument/2006/relationships/slide" Target="slide3.xml"/><Relationship Id="rId23" Type="http://schemas.openxmlformats.org/officeDocument/2006/relationships/slide" Target="slide16.xml"/><Relationship Id="rId28" Type="http://schemas.openxmlformats.org/officeDocument/2006/relationships/slide" Target="slide6.xml"/><Relationship Id="rId10" Type="http://schemas.openxmlformats.org/officeDocument/2006/relationships/audio" Target="../media/audio2.wav"/><Relationship Id="rId19" Type="http://schemas.openxmlformats.org/officeDocument/2006/relationships/slide" Target="slide9.xml"/><Relationship Id="rId4" Type="http://schemas.openxmlformats.org/officeDocument/2006/relationships/slide" Target="slide22.xml"/><Relationship Id="rId9" Type="http://schemas.openxmlformats.org/officeDocument/2006/relationships/slide" Target="slide26.xml"/><Relationship Id="rId14" Type="http://schemas.openxmlformats.org/officeDocument/2006/relationships/slide" Target="slide20.xml"/><Relationship Id="rId22" Type="http://schemas.openxmlformats.org/officeDocument/2006/relationships/slide" Target="slide21.xml"/><Relationship Id="rId27" Type="http://schemas.openxmlformats.org/officeDocument/2006/relationships/slide" Target="slide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304800" y="304800"/>
            <a:ext cx="1600200" cy="11430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5715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/>
          </a:p>
        </p:txBody>
      </p:sp>
      <p:sp>
        <p:nvSpPr>
          <p:cNvPr id="2079" name="AutoShape 31">
            <a:hlinkClick r:id="rId2" action="ppaction://hlinksldjump" highlightClick="1">
              <a:snd r:embed="rId3" name="click.wav"/>
            </a:hlinkClick>
          </p:cNvPr>
          <p:cNvSpPr>
            <a:spLocks noChangeArrowheads="1"/>
          </p:cNvSpPr>
          <p:nvPr/>
        </p:nvSpPr>
        <p:spPr bwMode="auto">
          <a:xfrm>
            <a:off x="685800" y="533400"/>
            <a:ext cx="762000" cy="762000"/>
          </a:xfrm>
          <a:prstGeom prst="star8">
            <a:avLst>
              <a:gd name="adj" fmla="val 38250"/>
            </a:avLst>
          </a:prstGeom>
          <a:solidFill>
            <a:schemeClr val="accent1">
              <a:alpha val="0"/>
            </a:schemeClr>
          </a:solidFill>
          <a:ln w="28575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3600" b="1"/>
              <a:t>1</a:t>
            </a:r>
          </a:p>
        </p:txBody>
      </p:sp>
      <p:sp>
        <p:nvSpPr>
          <p:cNvPr id="2081" name="Rectangle 33"/>
          <p:cNvSpPr>
            <a:spLocks noChangeArrowheads="1"/>
          </p:cNvSpPr>
          <p:nvPr/>
        </p:nvSpPr>
        <p:spPr bwMode="auto">
          <a:xfrm>
            <a:off x="2057400" y="304800"/>
            <a:ext cx="1600200" cy="11430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5715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/>
          </a:p>
        </p:txBody>
      </p:sp>
      <p:sp>
        <p:nvSpPr>
          <p:cNvPr id="2082" name="Rectangle 34"/>
          <p:cNvSpPr>
            <a:spLocks noChangeArrowheads="1"/>
          </p:cNvSpPr>
          <p:nvPr/>
        </p:nvSpPr>
        <p:spPr bwMode="auto">
          <a:xfrm>
            <a:off x="3810000" y="304800"/>
            <a:ext cx="1600200" cy="11430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5715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/>
          </a:p>
        </p:txBody>
      </p:sp>
      <p:sp>
        <p:nvSpPr>
          <p:cNvPr id="2083" name="Rectangle 35"/>
          <p:cNvSpPr>
            <a:spLocks noChangeArrowheads="1"/>
          </p:cNvSpPr>
          <p:nvPr/>
        </p:nvSpPr>
        <p:spPr bwMode="auto">
          <a:xfrm>
            <a:off x="5562600" y="304800"/>
            <a:ext cx="1600200" cy="11430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5715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/>
          </a:p>
        </p:txBody>
      </p:sp>
      <p:sp>
        <p:nvSpPr>
          <p:cNvPr id="2084" name="Rectangle 36"/>
          <p:cNvSpPr>
            <a:spLocks noChangeArrowheads="1"/>
          </p:cNvSpPr>
          <p:nvPr/>
        </p:nvSpPr>
        <p:spPr bwMode="auto">
          <a:xfrm>
            <a:off x="7315200" y="304800"/>
            <a:ext cx="1600200" cy="11430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5715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/>
          </a:p>
        </p:txBody>
      </p:sp>
      <p:sp>
        <p:nvSpPr>
          <p:cNvPr id="2087" name="AutoShape 39">
            <a:hlinkClick r:id="rId4" action="ppaction://hlinksldjump" highlightClick="1">
              <a:snd r:embed="rId3" name="click.wav"/>
            </a:hlinkClick>
          </p:cNvPr>
          <p:cNvSpPr>
            <a:spLocks noChangeArrowheads="1"/>
          </p:cNvSpPr>
          <p:nvPr/>
        </p:nvSpPr>
        <p:spPr bwMode="auto">
          <a:xfrm>
            <a:off x="2514600" y="533400"/>
            <a:ext cx="762000" cy="762000"/>
          </a:xfrm>
          <a:prstGeom prst="star8">
            <a:avLst>
              <a:gd name="adj" fmla="val 38250"/>
            </a:avLst>
          </a:prstGeom>
          <a:solidFill>
            <a:schemeClr val="accent1">
              <a:alpha val="0"/>
            </a:schemeClr>
          </a:solidFill>
          <a:ln w="28575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3600" b="1"/>
              <a:t>2</a:t>
            </a:r>
          </a:p>
        </p:txBody>
      </p:sp>
      <p:sp>
        <p:nvSpPr>
          <p:cNvPr id="2088" name="AutoShape 40">
            <a:hlinkClick r:id="rId5" action="ppaction://hlinksldjump" highlightClick="1">
              <a:snd r:embed="rId3" name="click.wav"/>
            </a:hlinkClick>
          </p:cNvPr>
          <p:cNvSpPr>
            <a:spLocks noChangeArrowheads="1"/>
          </p:cNvSpPr>
          <p:nvPr/>
        </p:nvSpPr>
        <p:spPr bwMode="auto">
          <a:xfrm>
            <a:off x="4191000" y="533400"/>
            <a:ext cx="762000" cy="762000"/>
          </a:xfrm>
          <a:prstGeom prst="star8">
            <a:avLst>
              <a:gd name="adj" fmla="val 38250"/>
            </a:avLst>
          </a:prstGeom>
          <a:solidFill>
            <a:schemeClr val="accent1">
              <a:alpha val="0"/>
            </a:schemeClr>
          </a:solidFill>
          <a:ln w="28575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3600" b="1"/>
              <a:t>3</a:t>
            </a:r>
          </a:p>
        </p:txBody>
      </p:sp>
      <p:sp>
        <p:nvSpPr>
          <p:cNvPr id="2089" name="AutoShape 41">
            <a:hlinkClick r:id="rId6" action="ppaction://hlinksldjump" highlightClick="1">
              <a:snd r:embed="rId3" name="click.wav"/>
            </a:hlinkClick>
          </p:cNvPr>
          <p:cNvSpPr>
            <a:spLocks noChangeArrowheads="1"/>
          </p:cNvSpPr>
          <p:nvPr/>
        </p:nvSpPr>
        <p:spPr bwMode="auto">
          <a:xfrm>
            <a:off x="6019800" y="533400"/>
            <a:ext cx="762000" cy="762000"/>
          </a:xfrm>
          <a:prstGeom prst="star8">
            <a:avLst>
              <a:gd name="adj" fmla="val 38250"/>
            </a:avLst>
          </a:prstGeom>
          <a:solidFill>
            <a:schemeClr val="accent1">
              <a:alpha val="0"/>
            </a:schemeClr>
          </a:solidFill>
          <a:ln w="28575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3600" b="1"/>
              <a:t>4</a:t>
            </a:r>
          </a:p>
        </p:txBody>
      </p:sp>
      <p:sp>
        <p:nvSpPr>
          <p:cNvPr id="2092" name="AutoShape 44">
            <a:hlinkClick r:id="rId7" action="ppaction://hlinksldjump" highlightClick="1">
              <a:snd r:embed="rId3" name="click.wav"/>
            </a:hlinkClick>
          </p:cNvPr>
          <p:cNvSpPr>
            <a:spLocks noChangeArrowheads="1"/>
          </p:cNvSpPr>
          <p:nvPr/>
        </p:nvSpPr>
        <p:spPr bwMode="auto">
          <a:xfrm>
            <a:off x="7772400" y="533400"/>
            <a:ext cx="762000" cy="762000"/>
          </a:xfrm>
          <a:prstGeom prst="star8">
            <a:avLst>
              <a:gd name="adj" fmla="val 38250"/>
            </a:avLst>
          </a:prstGeom>
          <a:solidFill>
            <a:schemeClr val="accent1">
              <a:alpha val="0"/>
            </a:schemeClr>
          </a:solidFill>
          <a:ln w="28575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3600" b="1"/>
              <a:t>5</a:t>
            </a:r>
          </a:p>
        </p:txBody>
      </p:sp>
      <p:sp>
        <p:nvSpPr>
          <p:cNvPr id="2093" name="Rectangle 45"/>
          <p:cNvSpPr>
            <a:spLocks noChangeArrowheads="1"/>
          </p:cNvSpPr>
          <p:nvPr/>
        </p:nvSpPr>
        <p:spPr bwMode="auto">
          <a:xfrm>
            <a:off x="304800" y="1600200"/>
            <a:ext cx="1600200" cy="11430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5715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/>
          </a:p>
        </p:txBody>
      </p:sp>
      <p:sp>
        <p:nvSpPr>
          <p:cNvPr id="2094" name="AutoShape 46">
            <a:hlinkClick r:id="rId8" action="ppaction://hlinksldjump" highlightClick="1">
              <a:snd r:embed="rId3" name="click.wav"/>
            </a:hlinkClick>
          </p:cNvPr>
          <p:cNvSpPr>
            <a:spLocks noChangeArrowheads="1"/>
          </p:cNvSpPr>
          <p:nvPr/>
        </p:nvSpPr>
        <p:spPr bwMode="auto">
          <a:xfrm>
            <a:off x="685800" y="1828800"/>
            <a:ext cx="762000" cy="762000"/>
          </a:xfrm>
          <a:prstGeom prst="star8">
            <a:avLst>
              <a:gd name="adj" fmla="val 38250"/>
            </a:avLst>
          </a:prstGeom>
          <a:solidFill>
            <a:schemeClr val="accent1">
              <a:alpha val="0"/>
            </a:schemeClr>
          </a:solidFill>
          <a:ln w="28575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3600" b="1"/>
              <a:t>6</a:t>
            </a:r>
          </a:p>
        </p:txBody>
      </p:sp>
      <p:sp>
        <p:nvSpPr>
          <p:cNvPr id="2095" name="Rectangle 47"/>
          <p:cNvSpPr>
            <a:spLocks noChangeArrowheads="1"/>
          </p:cNvSpPr>
          <p:nvPr/>
        </p:nvSpPr>
        <p:spPr bwMode="auto">
          <a:xfrm>
            <a:off x="2057400" y="1600200"/>
            <a:ext cx="1600200" cy="11430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5715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/>
          </a:p>
        </p:txBody>
      </p:sp>
      <p:sp>
        <p:nvSpPr>
          <p:cNvPr id="2096" name="Rectangle 48"/>
          <p:cNvSpPr>
            <a:spLocks noChangeArrowheads="1"/>
          </p:cNvSpPr>
          <p:nvPr/>
        </p:nvSpPr>
        <p:spPr bwMode="auto">
          <a:xfrm>
            <a:off x="3810000" y="1600200"/>
            <a:ext cx="1600200" cy="11430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5715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/>
          </a:p>
        </p:txBody>
      </p:sp>
      <p:sp>
        <p:nvSpPr>
          <p:cNvPr id="2097" name="Rectangle 49"/>
          <p:cNvSpPr>
            <a:spLocks noChangeArrowheads="1"/>
          </p:cNvSpPr>
          <p:nvPr/>
        </p:nvSpPr>
        <p:spPr bwMode="auto">
          <a:xfrm>
            <a:off x="5562600" y="1600200"/>
            <a:ext cx="1600200" cy="11430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5715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/>
          </a:p>
        </p:txBody>
      </p:sp>
      <p:sp>
        <p:nvSpPr>
          <p:cNvPr id="2098" name="AutoShape 50">
            <a:hlinkClick r:id="rId9" action="ppaction://hlinksldjump" highlightClick="1">
              <a:snd r:embed="rId10" name="chimes.wav"/>
            </a:hlinkClick>
          </p:cNvPr>
          <p:cNvSpPr>
            <a:spLocks noChangeArrowheads="1"/>
          </p:cNvSpPr>
          <p:nvPr/>
        </p:nvSpPr>
        <p:spPr bwMode="auto">
          <a:xfrm>
            <a:off x="2514600" y="1828800"/>
            <a:ext cx="762000" cy="762000"/>
          </a:xfrm>
          <a:prstGeom prst="star8">
            <a:avLst>
              <a:gd name="adj" fmla="val 38250"/>
            </a:avLst>
          </a:prstGeom>
          <a:solidFill>
            <a:schemeClr val="accent1">
              <a:alpha val="0"/>
            </a:schemeClr>
          </a:solidFill>
          <a:ln w="28575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3600" b="1"/>
              <a:t>7</a:t>
            </a:r>
          </a:p>
        </p:txBody>
      </p:sp>
      <p:sp>
        <p:nvSpPr>
          <p:cNvPr id="2099" name="AutoShape 51">
            <a:hlinkClick r:id="rId11" action="ppaction://hlinksldjump" highlightClick="1">
              <a:snd r:embed="rId3" name="click.wav"/>
            </a:hlinkClick>
          </p:cNvPr>
          <p:cNvSpPr>
            <a:spLocks noChangeArrowheads="1"/>
          </p:cNvSpPr>
          <p:nvPr/>
        </p:nvSpPr>
        <p:spPr bwMode="auto">
          <a:xfrm>
            <a:off x="4191000" y="1828800"/>
            <a:ext cx="762000" cy="762000"/>
          </a:xfrm>
          <a:prstGeom prst="star8">
            <a:avLst>
              <a:gd name="adj" fmla="val 38250"/>
            </a:avLst>
          </a:prstGeom>
          <a:solidFill>
            <a:schemeClr val="accent1">
              <a:alpha val="0"/>
            </a:schemeClr>
          </a:solidFill>
          <a:ln w="28575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3600" b="1"/>
              <a:t>8</a:t>
            </a:r>
          </a:p>
        </p:txBody>
      </p:sp>
      <p:sp>
        <p:nvSpPr>
          <p:cNvPr id="2100" name="AutoShape 52">
            <a:hlinkClick r:id="rId12" action="ppaction://hlinksldjump" highlightClick="1">
              <a:snd r:embed="rId3" name="click.wav"/>
            </a:hlinkClick>
          </p:cNvPr>
          <p:cNvSpPr>
            <a:spLocks noChangeArrowheads="1"/>
          </p:cNvSpPr>
          <p:nvPr/>
        </p:nvSpPr>
        <p:spPr bwMode="auto">
          <a:xfrm>
            <a:off x="6019800" y="1828800"/>
            <a:ext cx="762000" cy="762000"/>
          </a:xfrm>
          <a:prstGeom prst="star8">
            <a:avLst>
              <a:gd name="adj" fmla="val 38250"/>
            </a:avLst>
          </a:prstGeom>
          <a:solidFill>
            <a:schemeClr val="accent1">
              <a:alpha val="0"/>
            </a:schemeClr>
          </a:solidFill>
          <a:ln w="28575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3600" b="1"/>
              <a:t>9</a:t>
            </a:r>
          </a:p>
        </p:txBody>
      </p:sp>
      <p:sp>
        <p:nvSpPr>
          <p:cNvPr id="2102" name="Rectangle 54"/>
          <p:cNvSpPr>
            <a:spLocks noChangeArrowheads="1"/>
          </p:cNvSpPr>
          <p:nvPr/>
        </p:nvSpPr>
        <p:spPr bwMode="auto">
          <a:xfrm>
            <a:off x="7315200" y="1600200"/>
            <a:ext cx="1600200" cy="11430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5715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/>
          </a:p>
        </p:txBody>
      </p:sp>
      <p:sp>
        <p:nvSpPr>
          <p:cNvPr id="2103" name="AutoShape 55">
            <a:hlinkClick r:id="rId13" action="ppaction://hlinksldjump" highlightClick="1">
              <a:snd r:embed="rId3" name="click.wav"/>
            </a:hlinkClick>
          </p:cNvPr>
          <p:cNvSpPr>
            <a:spLocks noChangeArrowheads="1"/>
          </p:cNvSpPr>
          <p:nvPr/>
        </p:nvSpPr>
        <p:spPr bwMode="auto">
          <a:xfrm>
            <a:off x="7772400" y="1828800"/>
            <a:ext cx="762000" cy="762000"/>
          </a:xfrm>
          <a:prstGeom prst="star8">
            <a:avLst>
              <a:gd name="adj" fmla="val 38250"/>
            </a:avLst>
          </a:prstGeom>
          <a:solidFill>
            <a:schemeClr val="accent1">
              <a:alpha val="0"/>
            </a:schemeClr>
          </a:solidFill>
          <a:ln w="28575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3600" b="1"/>
              <a:t>10</a:t>
            </a:r>
          </a:p>
        </p:txBody>
      </p:sp>
      <p:sp>
        <p:nvSpPr>
          <p:cNvPr id="2104" name="Rectangle 56"/>
          <p:cNvSpPr>
            <a:spLocks noChangeArrowheads="1"/>
          </p:cNvSpPr>
          <p:nvPr/>
        </p:nvSpPr>
        <p:spPr bwMode="auto">
          <a:xfrm>
            <a:off x="304800" y="2895600"/>
            <a:ext cx="1600200" cy="11430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5715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/>
          </a:p>
        </p:txBody>
      </p:sp>
      <p:sp>
        <p:nvSpPr>
          <p:cNvPr id="2105" name="AutoShape 57">
            <a:hlinkClick r:id="rId14" action="ppaction://hlinksldjump" highlightClick="1">
              <a:snd r:embed="rId3" name="click.wav"/>
            </a:hlinkClick>
          </p:cNvPr>
          <p:cNvSpPr>
            <a:spLocks noChangeArrowheads="1"/>
          </p:cNvSpPr>
          <p:nvPr/>
        </p:nvSpPr>
        <p:spPr bwMode="auto">
          <a:xfrm>
            <a:off x="685800" y="3124200"/>
            <a:ext cx="762000" cy="762000"/>
          </a:xfrm>
          <a:prstGeom prst="star8">
            <a:avLst>
              <a:gd name="adj" fmla="val 38250"/>
            </a:avLst>
          </a:prstGeom>
          <a:solidFill>
            <a:schemeClr val="accent1">
              <a:alpha val="0"/>
            </a:schemeClr>
          </a:solidFill>
          <a:ln w="28575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3600" b="1"/>
              <a:t>11</a:t>
            </a:r>
          </a:p>
        </p:txBody>
      </p:sp>
      <p:sp>
        <p:nvSpPr>
          <p:cNvPr id="2106" name="Rectangle 58"/>
          <p:cNvSpPr>
            <a:spLocks noChangeArrowheads="1"/>
          </p:cNvSpPr>
          <p:nvPr/>
        </p:nvSpPr>
        <p:spPr bwMode="auto">
          <a:xfrm>
            <a:off x="2057400" y="2895600"/>
            <a:ext cx="1600200" cy="11430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5715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/>
          </a:p>
        </p:txBody>
      </p:sp>
      <p:sp>
        <p:nvSpPr>
          <p:cNvPr id="2107" name="Rectangle 59"/>
          <p:cNvSpPr>
            <a:spLocks noChangeArrowheads="1"/>
          </p:cNvSpPr>
          <p:nvPr/>
        </p:nvSpPr>
        <p:spPr bwMode="auto">
          <a:xfrm>
            <a:off x="3810000" y="2895600"/>
            <a:ext cx="1600200" cy="11430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5715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/>
          </a:p>
        </p:txBody>
      </p:sp>
      <p:sp>
        <p:nvSpPr>
          <p:cNvPr id="2108" name="Rectangle 60"/>
          <p:cNvSpPr>
            <a:spLocks noChangeArrowheads="1"/>
          </p:cNvSpPr>
          <p:nvPr/>
        </p:nvSpPr>
        <p:spPr bwMode="auto">
          <a:xfrm>
            <a:off x="5562600" y="2895600"/>
            <a:ext cx="1600200" cy="11430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5715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/>
          </a:p>
        </p:txBody>
      </p:sp>
      <p:sp>
        <p:nvSpPr>
          <p:cNvPr id="2109" name="Rectangle 61"/>
          <p:cNvSpPr>
            <a:spLocks noChangeArrowheads="1"/>
          </p:cNvSpPr>
          <p:nvPr/>
        </p:nvSpPr>
        <p:spPr bwMode="auto">
          <a:xfrm>
            <a:off x="7315200" y="2895600"/>
            <a:ext cx="1600200" cy="11430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5715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/>
          </a:p>
        </p:txBody>
      </p:sp>
      <p:sp>
        <p:nvSpPr>
          <p:cNvPr id="2110" name="AutoShape 62">
            <a:hlinkClick r:id="rId15" action="ppaction://hlinksldjump" highlightClick="1">
              <a:snd r:embed="rId3" name="click.wav"/>
            </a:hlinkClick>
          </p:cNvPr>
          <p:cNvSpPr>
            <a:spLocks noChangeArrowheads="1"/>
          </p:cNvSpPr>
          <p:nvPr/>
        </p:nvSpPr>
        <p:spPr bwMode="auto">
          <a:xfrm>
            <a:off x="2514600" y="3124200"/>
            <a:ext cx="762000" cy="762000"/>
          </a:xfrm>
          <a:prstGeom prst="star8">
            <a:avLst>
              <a:gd name="adj" fmla="val 38250"/>
            </a:avLst>
          </a:prstGeom>
          <a:solidFill>
            <a:schemeClr val="accent1">
              <a:alpha val="0"/>
            </a:schemeClr>
          </a:solidFill>
          <a:ln w="28575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3600" b="1"/>
              <a:t>12</a:t>
            </a:r>
          </a:p>
        </p:txBody>
      </p:sp>
      <p:sp>
        <p:nvSpPr>
          <p:cNvPr id="2111" name="AutoShape 63">
            <a:hlinkClick r:id="rId16" action="ppaction://hlinksldjump" highlightClick="1">
              <a:snd r:embed="rId3" name="click.wav"/>
            </a:hlinkClick>
          </p:cNvPr>
          <p:cNvSpPr>
            <a:spLocks noChangeArrowheads="1"/>
          </p:cNvSpPr>
          <p:nvPr/>
        </p:nvSpPr>
        <p:spPr bwMode="auto">
          <a:xfrm>
            <a:off x="4191000" y="3124200"/>
            <a:ext cx="762000" cy="762000"/>
          </a:xfrm>
          <a:prstGeom prst="star8">
            <a:avLst>
              <a:gd name="adj" fmla="val 38250"/>
            </a:avLst>
          </a:prstGeom>
          <a:solidFill>
            <a:schemeClr val="accent1">
              <a:alpha val="0"/>
            </a:schemeClr>
          </a:solidFill>
          <a:ln w="28575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3600" b="1"/>
              <a:t>13</a:t>
            </a:r>
          </a:p>
        </p:txBody>
      </p:sp>
      <p:sp>
        <p:nvSpPr>
          <p:cNvPr id="2112" name="AutoShape 64">
            <a:hlinkClick r:id="rId17" action="ppaction://hlinksldjump" highlightClick="1">
              <a:snd r:embed="rId3" name="click.wav"/>
            </a:hlinkClick>
          </p:cNvPr>
          <p:cNvSpPr>
            <a:spLocks noChangeArrowheads="1"/>
          </p:cNvSpPr>
          <p:nvPr/>
        </p:nvSpPr>
        <p:spPr bwMode="auto">
          <a:xfrm>
            <a:off x="6019800" y="3124200"/>
            <a:ext cx="762000" cy="762000"/>
          </a:xfrm>
          <a:prstGeom prst="star8">
            <a:avLst>
              <a:gd name="adj" fmla="val 38250"/>
            </a:avLst>
          </a:prstGeom>
          <a:solidFill>
            <a:schemeClr val="accent1">
              <a:alpha val="0"/>
            </a:schemeClr>
          </a:solidFill>
          <a:ln w="28575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3600" b="1"/>
              <a:t>14</a:t>
            </a:r>
          </a:p>
        </p:txBody>
      </p:sp>
      <p:sp>
        <p:nvSpPr>
          <p:cNvPr id="2113" name="AutoShape 65">
            <a:hlinkClick r:id="rId18" action="ppaction://hlinksldjump" highlightClick="1">
              <a:snd r:embed="rId3" name="click.wav"/>
            </a:hlinkClick>
          </p:cNvPr>
          <p:cNvSpPr>
            <a:spLocks noChangeArrowheads="1"/>
          </p:cNvSpPr>
          <p:nvPr/>
        </p:nvSpPr>
        <p:spPr bwMode="auto">
          <a:xfrm>
            <a:off x="7772400" y="3124200"/>
            <a:ext cx="762000" cy="762000"/>
          </a:xfrm>
          <a:prstGeom prst="star8">
            <a:avLst>
              <a:gd name="adj" fmla="val 38250"/>
            </a:avLst>
          </a:prstGeom>
          <a:solidFill>
            <a:schemeClr val="accent1">
              <a:alpha val="0"/>
            </a:schemeClr>
          </a:solidFill>
          <a:ln w="28575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3600" b="1"/>
              <a:t>15</a:t>
            </a:r>
          </a:p>
        </p:txBody>
      </p:sp>
      <p:sp>
        <p:nvSpPr>
          <p:cNvPr id="2114" name="Rectangle 66"/>
          <p:cNvSpPr>
            <a:spLocks noChangeArrowheads="1"/>
          </p:cNvSpPr>
          <p:nvPr/>
        </p:nvSpPr>
        <p:spPr bwMode="auto">
          <a:xfrm>
            <a:off x="304800" y="4191000"/>
            <a:ext cx="1600200" cy="11430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5715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/>
          </a:p>
        </p:txBody>
      </p:sp>
      <p:sp>
        <p:nvSpPr>
          <p:cNvPr id="2115" name="AutoShape 67">
            <a:hlinkClick r:id="rId19" action="ppaction://hlinksldjump" highlightClick="1">
              <a:snd r:embed="rId3" name="click.wav"/>
            </a:hlinkClick>
          </p:cNvPr>
          <p:cNvSpPr>
            <a:spLocks noChangeArrowheads="1"/>
          </p:cNvSpPr>
          <p:nvPr/>
        </p:nvSpPr>
        <p:spPr bwMode="auto">
          <a:xfrm>
            <a:off x="685800" y="4419600"/>
            <a:ext cx="762000" cy="762000"/>
          </a:xfrm>
          <a:prstGeom prst="star8">
            <a:avLst>
              <a:gd name="adj" fmla="val 38250"/>
            </a:avLst>
          </a:prstGeom>
          <a:solidFill>
            <a:schemeClr val="accent1">
              <a:alpha val="0"/>
            </a:schemeClr>
          </a:solidFill>
          <a:ln w="28575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3600" b="1"/>
              <a:t>16</a:t>
            </a:r>
          </a:p>
        </p:txBody>
      </p:sp>
      <p:sp>
        <p:nvSpPr>
          <p:cNvPr id="2116" name="Rectangle 68"/>
          <p:cNvSpPr>
            <a:spLocks noChangeArrowheads="1"/>
          </p:cNvSpPr>
          <p:nvPr/>
        </p:nvSpPr>
        <p:spPr bwMode="auto">
          <a:xfrm>
            <a:off x="2057400" y="4191000"/>
            <a:ext cx="1600200" cy="11430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5715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/>
          </a:p>
        </p:txBody>
      </p:sp>
      <p:sp>
        <p:nvSpPr>
          <p:cNvPr id="2117" name="Rectangle 69"/>
          <p:cNvSpPr>
            <a:spLocks noChangeArrowheads="1"/>
          </p:cNvSpPr>
          <p:nvPr/>
        </p:nvSpPr>
        <p:spPr bwMode="auto">
          <a:xfrm>
            <a:off x="3810000" y="4191000"/>
            <a:ext cx="1600200" cy="11430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5715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/>
          </a:p>
        </p:txBody>
      </p:sp>
      <p:sp>
        <p:nvSpPr>
          <p:cNvPr id="2118" name="Rectangle 70"/>
          <p:cNvSpPr>
            <a:spLocks noChangeArrowheads="1"/>
          </p:cNvSpPr>
          <p:nvPr/>
        </p:nvSpPr>
        <p:spPr bwMode="auto">
          <a:xfrm>
            <a:off x="5562600" y="4191000"/>
            <a:ext cx="1600200" cy="11430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5715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/>
          </a:p>
        </p:txBody>
      </p:sp>
      <p:sp>
        <p:nvSpPr>
          <p:cNvPr id="2119" name="AutoShape 71">
            <a:hlinkClick r:id="rId20" action="ppaction://hlinksldjump" highlightClick="1">
              <a:snd r:embed="rId3" name="click.wav"/>
            </a:hlinkClick>
          </p:cNvPr>
          <p:cNvSpPr>
            <a:spLocks noChangeArrowheads="1"/>
          </p:cNvSpPr>
          <p:nvPr/>
        </p:nvSpPr>
        <p:spPr bwMode="auto">
          <a:xfrm>
            <a:off x="2514600" y="4419600"/>
            <a:ext cx="762000" cy="762000"/>
          </a:xfrm>
          <a:prstGeom prst="star8">
            <a:avLst>
              <a:gd name="adj" fmla="val 38250"/>
            </a:avLst>
          </a:prstGeom>
          <a:solidFill>
            <a:schemeClr val="accent1">
              <a:alpha val="0"/>
            </a:schemeClr>
          </a:solidFill>
          <a:ln w="28575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3600" b="1"/>
              <a:t>17</a:t>
            </a:r>
          </a:p>
        </p:txBody>
      </p:sp>
      <p:sp>
        <p:nvSpPr>
          <p:cNvPr id="2120" name="AutoShape 72">
            <a:hlinkClick r:id="rId21" action="ppaction://hlinksldjump" highlightClick="1">
              <a:snd r:embed="rId3" name="click.wav"/>
            </a:hlinkClick>
          </p:cNvPr>
          <p:cNvSpPr>
            <a:spLocks noChangeArrowheads="1"/>
          </p:cNvSpPr>
          <p:nvPr/>
        </p:nvSpPr>
        <p:spPr bwMode="auto">
          <a:xfrm>
            <a:off x="4191000" y="4419600"/>
            <a:ext cx="762000" cy="762000"/>
          </a:xfrm>
          <a:prstGeom prst="star8">
            <a:avLst>
              <a:gd name="adj" fmla="val 38250"/>
            </a:avLst>
          </a:prstGeom>
          <a:solidFill>
            <a:schemeClr val="accent1">
              <a:alpha val="0"/>
            </a:schemeClr>
          </a:solidFill>
          <a:ln w="28575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3600" b="1"/>
              <a:t>18</a:t>
            </a:r>
          </a:p>
        </p:txBody>
      </p:sp>
      <p:sp>
        <p:nvSpPr>
          <p:cNvPr id="2121" name="AutoShape 73">
            <a:hlinkClick r:id="rId22" action="ppaction://hlinksldjump" highlightClick="1">
              <a:snd r:embed="rId3" name="click.wav"/>
            </a:hlinkClick>
          </p:cNvPr>
          <p:cNvSpPr>
            <a:spLocks noChangeArrowheads="1"/>
          </p:cNvSpPr>
          <p:nvPr/>
        </p:nvSpPr>
        <p:spPr bwMode="auto">
          <a:xfrm>
            <a:off x="6019800" y="4419600"/>
            <a:ext cx="762000" cy="762000"/>
          </a:xfrm>
          <a:prstGeom prst="star8">
            <a:avLst>
              <a:gd name="adj" fmla="val 38250"/>
            </a:avLst>
          </a:prstGeom>
          <a:solidFill>
            <a:schemeClr val="accent1">
              <a:alpha val="0"/>
            </a:schemeClr>
          </a:solidFill>
          <a:ln w="28575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3600" b="1"/>
              <a:t>19</a:t>
            </a:r>
          </a:p>
        </p:txBody>
      </p:sp>
      <p:sp>
        <p:nvSpPr>
          <p:cNvPr id="2122" name="Rectangle 74"/>
          <p:cNvSpPr>
            <a:spLocks noChangeArrowheads="1"/>
          </p:cNvSpPr>
          <p:nvPr/>
        </p:nvSpPr>
        <p:spPr bwMode="auto">
          <a:xfrm>
            <a:off x="7315200" y="4191000"/>
            <a:ext cx="1600200" cy="11430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5715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/>
          </a:p>
        </p:txBody>
      </p:sp>
      <p:sp>
        <p:nvSpPr>
          <p:cNvPr id="2123" name="AutoShape 75">
            <a:hlinkClick r:id="rId23" action="ppaction://hlinksldjump" highlightClick="1">
              <a:snd r:embed="rId3" name="click.wav"/>
            </a:hlinkClick>
          </p:cNvPr>
          <p:cNvSpPr>
            <a:spLocks noChangeArrowheads="1"/>
          </p:cNvSpPr>
          <p:nvPr/>
        </p:nvSpPr>
        <p:spPr bwMode="auto">
          <a:xfrm>
            <a:off x="7772400" y="4419600"/>
            <a:ext cx="762000" cy="762000"/>
          </a:xfrm>
          <a:prstGeom prst="star8">
            <a:avLst>
              <a:gd name="adj" fmla="val 38250"/>
            </a:avLst>
          </a:prstGeom>
          <a:solidFill>
            <a:schemeClr val="accent1">
              <a:alpha val="0"/>
            </a:schemeClr>
          </a:solidFill>
          <a:ln w="28575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3600" b="1"/>
              <a:t>20</a:t>
            </a:r>
          </a:p>
        </p:txBody>
      </p:sp>
      <p:sp>
        <p:nvSpPr>
          <p:cNvPr id="2124" name="Rectangle 76"/>
          <p:cNvSpPr>
            <a:spLocks noChangeArrowheads="1"/>
          </p:cNvSpPr>
          <p:nvPr/>
        </p:nvSpPr>
        <p:spPr bwMode="auto">
          <a:xfrm>
            <a:off x="304800" y="5486400"/>
            <a:ext cx="1600200" cy="11430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5715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/>
          </a:p>
        </p:txBody>
      </p:sp>
      <p:sp>
        <p:nvSpPr>
          <p:cNvPr id="2125" name="AutoShape 77">
            <a:hlinkClick r:id="rId24" action="ppaction://hlinksldjump" highlightClick="1">
              <a:snd r:embed="rId3" name="click.wav"/>
            </a:hlinkClick>
          </p:cNvPr>
          <p:cNvSpPr>
            <a:spLocks noChangeArrowheads="1"/>
          </p:cNvSpPr>
          <p:nvPr/>
        </p:nvSpPr>
        <p:spPr bwMode="auto">
          <a:xfrm>
            <a:off x="685800" y="5715000"/>
            <a:ext cx="762000" cy="762000"/>
          </a:xfrm>
          <a:prstGeom prst="star8">
            <a:avLst>
              <a:gd name="adj" fmla="val 38250"/>
            </a:avLst>
          </a:prstGeom>
          <a:solidFill>
            <a:schemeClr val="accent1">
              <a:alpha val="0"/>
            </a:schemeClr>
          </a:solidFill>
          <a:ln w="28575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3600" b="1"/>
              <a:t>21</a:t>
            </a:r>
          </a:p>
        </p:txBody>
      </p:sp>
      <p:sp>
        <p:nvSpPr>
          <p:cNvPr id="2126" name="Rectangle 78"/>
          <p:cNvSpPr>
            <a:spLocks noChangeArrowheads="1"/>
          </p:cNvSpPr>
          <p:nvPr/>
        </p:nvSpPr>
        <p:spPr bwMode="auto">
          <a:xfrm>
            <a:off x="2057400" y="5486400"/>
            <a:ext cx="1600200" cy="11430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5715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/>
          </a:p>
        </p:txBody>
      </p:sp>
      <p:sp>
        <p:nvSpPr>
          <p:cNvPr id="2127" name="Rectangle 79"/>
          <p:cNvSpPr>
            <a:spLocks noChangeArrowheads="1"/>
          </p:cNvSpPr>
          <p:nvPr/>
        </p:nvSpPr>
        <p:spPr bwMode="auto">
          <a:xfrm>
            <a:off x="3810000" y="5486400"/>
            <a:ext cx="1600200" cy="11430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5715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/>
          </a:p>
        </p:txBody>
      </p:sp>
      <p:sp>
        <p:nvSpPr>
          <p:cNvPr id="2128" name="Rectangle 80"/>
          <p:cNvSpPr>
            <a:spLocks noChangeArrowheads="1"/>
          </p:cNvSpPr>
          <p:nvPr/>
        </p:nvSpPr>
        <p:spPr bwMode="auto">
          <a:xfrm>
            <a:off x="5562600" y="5486400"/>
            <a:ext cx="1600200" cy="11430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5715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/>
          </a:p>
        </p:txBody>
      </p:sp>
      <p:sp>
        <p:nvSpPr>
          <p:cNvPr id="2129" name="AutoShape 81">
            <a:hlinkClick r:id="rId25" action="ppaction://hlinksldjump" highlightClick="1">
              <a:snd r:embed="rId3" name="click.wav"/>
            </a:hlinkClick>
          </p:cNvPr>
          <p:cNvSpPr>
            <a:spLocks noChangeArrowheads="1"/>
          </p:cNvSpPr>
          <p:nvPr/>
        </p:nvSpPr>
        <p:spPr bwMode="auto">
          <a:xfrm>
            <a:off x="2514600" y="5715000"/>
            <a:ext cx="762000" cy="762000"/>
          </a:xfrm>
          <a:prstGeom prst="star8">
            <a:avLst>
              <a:gd name="adj" fmla="val 38250"/>
            </a:avLst>
          </a:prstGeom>
          <a:solidFill>
            <a:schemeClr val="accent1">
              <a:alpha val="0"/>
            </a:schemeClr>
          </a:solidFill>
          <a:ln w="28575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3600" b="1"/>
              <a:t>22</a:t>
            </a:r>
          </a:p>
        </p:txBody>
      </p:sp>
      <p:sp>
        <p:nvSpPr>
          <p:cNvPr id="2130" name="AutoShape 82">
            <a:hlinkClick r:id="rId26" action="ppaction://hlinksldjump" highlightClick="1">
              <a:snd r:embed="rId3" name="click.wav"/>
            </a:hlinkClick>
          </p:cNvPr>
          <p:cNvSpPr>
            <a:spLocks noChangeArrowheads="1"/>
          </p:cNvSpPr>
          <p:nvPr/>
        </p:nvSpPr>
        <p:spPr bwMode="auto">
          <a:xfrm>
            <a:off x="4191000" y="5715000"/>
            <a:ext cx="762000" cy="762000"/>
          </a:xfrm>
          <a:prstGeom prst="star8">
            <a:avLst>
              <a:gd name="adj" fmla="val 38250"/>
            </a:avLst>
          </a:prstGeom>
          <a:solidFill>
            <a:schemeClr val="accent1">
              <a:alpha val="0"/>
            </a:schemeClr>
          </a:solidFill>
          <a:ln w="28575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3600" b="1"/>
              <a:t>23</a:t>
            </a:r>
          </a:p>
        </p:txBody>
      </p:sp>
      <p:sp>
        <p:nvSpPr>
          <p:cNvPr id="2131" name="AutoShape 83">
            <a:hlinkClick r:id="rId27" action="ppaction://hlinksldjump" highlightClick="1">
              <a:snd r:embed="rId3" name="click.wav"/>
            </a:hlinkClick>
          </p:cNvPr>
          <p:cNvSpPr>
            <a:spLocks noChangeArrowheads="1"/>
          </p:cNvSpPr>
          <p:nvPr/>
        </p:nvSpPr>
        <p:spPr bwMode="auto">
          <a:xfrm>
            <a:off x="6019800" y="5715000"/>
            <a:ext cx="762000" cy="762000"/>
          </a:xfrm>
          <a:prstGeom prst="star8">
            <a:avLst>
              <a:gd name="adj" fmla="val 38250"/>
            </a:avLst>
          </a:prstGeom>
          <a:solidFill>
            <a:schemeClr val="accent1">
              <a:alpha val="0"/>
            </a:schemeClr>
          </a:solidFill>
          <a:ln w="28575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3600" b="1"/>
              <a:t>24</a:t>
            </a:r>
          </a:p>
        </p:txBody>
      </p:sp>
      <p:sp>
        <p:nvSpPr>
          <p:cNvPr id="2132" name="Rectangle 84"/>
          <p:cNvSpPr>
            <a:spLocks noChangeArrowheads="1"/>
          </p:cNvSpPr>
          <p:nvPr/>
        </p:nvSpPr>
        <p:spPr bwMode="auto">
          <a:xfrm>
            <a:off x="7315200" y="5486400"/>
            <a:ext cx="1600200" cy="11430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5715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/>
          </a:p>
        </p:txBody>
      </p:sp>
      <p:sp>
        <p:nvSpPr>
          <p:cNvPr id="2133" name="AutoShape 85">
            <a:hlinkClick r:id="rId28" action="ppaction://hlinksldjump" highlightClick="1">
              <a:snd r:embed="rId3" name="click.wav"/>
            </a:hlinkClick>
          </p:cNvPr>
          <p:cNvSpPr>
            <a:spLocks noChangeArrowheads="1"/>
          </p:cNvSpPr>
          <p:nvPr/>
        </p:nvSpPr>
        <p:spPr bwMode="auto">
          <a:xfrm>
            <a:off x="7772400" y="5715000"/>
            <a:ext cx="762000" cy="762000"/>
          </a:xfrm>
          <a:prstGeom prst="star8">
            <a:avLst>
              <a:gd name="adj" fmla="val 38250"/>
            </a:avLst>
          </a:prstGeom>
          <a:solidFill>
            <a:schemeClr val="accent1">
              <a:alpha val="0"/>
            </a:schemeClr>
          </a:solidFill>
          <a:ln w="28575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3600" b="1"/>
              <a:t>25</a:t>
            </a:r>
          </a:p>
        </p:txBody>
      </p:sp>
      <p:sp>
        <p:nvSpPr>
          <p:cNvPr id="2134" name="AutoShape 86"/>
          <p:cNvSpPr>
            <a:spLocks noChangeArrowheads="1"/>
          </p:cNvSpPr>
          <p:nvPr/>
        </p:nvSpPr>
        <p:spPr bwMode="auto">
          <a:xfrm>
            <a:off x="457200" y="304800"/>
            <a:ext cx="1295400" cy="11430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>
              <a:alpha val="70000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42" name="AutoShape 9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676400" y="1295400"/>
            <a:ext cx="152400" cy="76200"/>
          </a:xfrm>
          <a:prstGeom prst="actionButtonBlank">
            <a:avLst/>
          </a:prstGeom>
          <a:gradFill rotWithShape="1">
            <a:gsLst>
              <a:gs pos="0">
                <a:srgbClr val="FF0000">
                  <a:alpha val="70000"/>
                </a:srgbClr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/>
          </a:p>
        </p:txBody>
      </p:sp>
      <p:sp>
        <p:nvSpPr>
          <p:cNvPr id="2195" name="AutoShape 147"/>
          <p:cNvSpPr>
            <a:spLocks noChangeArrowheads="1"/>
          </p:cNvSpPr>
          <p:nvPr/>
        </p:nvSpPr>
        <p:spPr bwMode="auto">
          <a:xfrm>
            <a:off x="2209800" y="304800"/>
            <a:ext cx="1295400" cy="11430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>
              <a:alpha val="70000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96" name="AutoShape 14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429000" y="1295400"/>
            <a:ext cx="152400" cy="76200"/>
          </a:xfrm>
          <a:prstGeom prst="actionButtonBlank">
            <a:avLst/>
          </a:prstGeom>
          <a:gradFill rotWithShape="1">
            <a:gsLst>
              <a:gs pos="0">
                <a:srgbClr val="FF0000">
                  <a:alpha val="70000"/>
                </a:srgbClr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/>
          </a:p>
        </p:txBody>
      </p:sp>
      <p:sp>
        <p:nvSpPr>
          <p:cNvPr id="2197" name="AutoShape 149"/>
          <p:cNvSpPr>
            <a:spLocks noChangeArrowheads="1"/>
          </p:cNvSpPr>
          <p:nvPr/>
        </p:nvSpPr>
        <p:spPr bwMode="auto">
          <a:xfrm>
            <a:off x="3962400" y="304800"/>
            <a:ext cx="1295400" cy="11430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>
              <a:alpha val="70000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98" name="AutoShape 15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181600" y="1295400"/>
            <a:ext cx="152400" cy="76200"/>
          </a:xfrm>
          <a:prstGeom prst="actionButtonBlank">
            <a:avLst/>
          </a:prstGeom>
          <a:gradFill rotWithShape="1">
            <a:gsLst>
              <a:gs pos="0">
                <a:srgbClr val="FF0000">
                  <a:alpha val="70000"/>
                </a:srgbClr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/>
          </a:p>
        </p:txBody>
      </p:sp>
      <p:sp>
        <p:nvSpPr>
          <p:cNvPr id="2199" name="AutoShape 151"/>
          <p:cNvSpPr>
            <a:spLocks noChangeArrowheads="1"/>
          </p:cNvSpPr>
          <p:nvPr/>
        </p:nvSpPr>
        <p:spPr bwMode="auto">
          <a:xfrm>
            <a:off x="5715000" y="304800"/>
            <a:ext cx="1295400" cy="11430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>
              <a:alpha val="70000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00" name="AutoShape 152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934200" y="1295400"/>
            <a:ext cx="152400" cy="76200"/>
          </a:xfrm>
          <a:prstGeom prst="actionButtonBlank">
            <a:avLst/>
          </a:prstGeom>
          <a:gradFill rotWithShape="1">
            <a:gsLst>
              <a:gs pos="0">
                <a:srgbClr val="FF0000">
                  <a:alpha val="70000"/>
                </a:srgbClr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/>
          </a:p>
        </p:txBody>
      </p:sp>
      <p:sp>
        <p:nvSpPr>
          <p:cNvPr id="2201" name="AutoShape 153"/>
          <p:cNvSpPr>
            <a:spLocks noChangeArrowheads="1"/>
          </p:cNvSpPr>
          <p:nvPr/>
        </p:nvSpPr>
        <p:spPr bwMode="auto">
          <a:xfrm>
            <a:off x="457200" y="1600200"/>
            <a:ext cx="1295400" cy="11430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>
              <a:alpha val="70000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02" name="AutoShape 15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676400" y="2590800"/>
            <a:ext cx="152400" cy="76200"/>
          </a:xfrm>
          <a:prstGeom prst="actionButtonBlank">
            <a:avLst/>
          </a:prstGeom>
          <a:gradFill rotWithShape="1">
            <a:gsLst>
              <a:gs pos="0">
                <a:srgbClr val="FF0000">
                  <a:alpha val="70000"/>
                </a:srgbClr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/>
          </a:p>
        </p:txBody>
      </p:sp>
      <p:sp>
        <p:nvSpPr>
          <p:cNvPr id="2203" name="AutoShape 155"/>
          <p:cNvSpPr>
            <a:spLocks noChangeArrowheads="1"/>
          </p:cNvSpPr>
          <p:nvPr/>
        </p:nvSpPr>
        <p:spPr bwMode="auto">
          <a:xfrm>
            <a:off x="2209800" y="1600200"/>
            <a:ext cx="1295400" cy="11430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>
              <a:alpha val="70000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04" name="AutoShape 15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429000" y="2590800"/>
            <a:ext cx="152400" cy="76200"/>
          </a:xfrm>
          <a:prstGeom prst="actionButtonBlank">
            <a:avLst/>
          </a:prstGeom>
          <a:gradFill rotWithShape="1">
            <a:gsLst>
              <a:gs pos="0">
                <a:srgbClr val="FF0000">
                  <a:alpha val="70000"/>
                </a:srgbClr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/>
          </a:p>
        </p:txBody>
      </p:sp>
      <p:sp>
        <p:nvSpPr>
          <p:cNvPr id="2205" name="AutoShape 157"/>
          <p:cNvSpPr>
            <a:spLocks noChangeArrowheads="1"/>
          </p:cNvSpPr>
          <p:nvPr/>
        </p:nvSpPr>
        <p:spPr bwMode="auto">
          <a:xfrm>
            <a:off x="3962400" y="1600200"/>
            <a:ext cx="1295400" cy="11430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>
              <a:alpha val="70000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06" name="AutoShape 15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181600" y="2590800"/>
            <a:ext cx="152400" cy="76200"/>
          </a:xfrm>
          <a:prstGeom prst="actionButtonBlank">
            <a:avLst/>
          </a:prstGeom>
          <a:gradFill rotWithShape="1">
            <a:gsLst>
              <a:gs pos="0">
                <a:srgbClr val="FF0000">
                  <a:alpha val="70000"/>
                </a:srgbClr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/>
          </a:p>
        </p:txBody>
      </p:sp>
      <p:sp>
        <p:nvSpPr>
          <p:cNvPr id="2207" name="AutoShape 159"/>
          <p:cNvSpPr>
            <a:spLocks noChangeArrowheads="1"/>
          </p:cNvSpPr>
          <p:nvPr/>
        </p:nvSpPr>
        <p:spPr bwMode="auto">
          <a:xfrm>
            <a:off x="5715000" y="1600200"/>
            <a:ext cx="1295400" cy="11430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>
              <a:alpha val="70000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08" name="AutoShape 16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934200" y="2590800"/>
            <a:ext cx="152400" cy="76200"/>
          </a:xfrm>
          <a:prstGeom prst="actionButtonBlank">
            <a:avLst/>
          </a:prstGeom>
          <a:gradFill rotWithShape="1">
            <a:gsLst>
              <a:gs pos="0">
                <a:srgbClr val="FF0000">
                  <a:alpha val="70000"/>
                </a:srgbClr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/>
          </a:p>
        </p:txBody>
      </p:sp>
      <p:sp>
        <p:nvSpPr>
          <p:cNvPr id="2209" name="AutoShape 161"/>
          <p:cNvSpPr>
            <a:spLocks noChangeArrowheads="1"/>
          </p:cNvSpPr>
          <p:nvPr/>
        </p:nvSpPr>
        <p:spPr bwMode="auto">
          <a:xfrm>
            <a:off x="457200" y="2895600"/>
            <a:ext cx="1295400" cy="11430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>
              <a:alpha val="70000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10" name="AutoShape 162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676400" y="3886200"/>
            <a:ext cx="152400" cy="76200"/>
          </a:xfrm>
          <a:prstGeom prst="actionButtonBlank">
            <a:avLst/>
          </a:prstGeom>
          <a:gradFill rotWithShape="1">
            <a:gsLst>
              <a:gs pos="0">
                <a:srgbClr val="FF0000">
                  <a:alpha val="70000"/>
                </a:srgbClr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/>
          </a:p>
        </p:txBody>
      </p:sp>
      <p:sp>
        <p:nvSpPr>
          <p:cNvPr id="2211" name="AutoShape 163"/>
          <p:cNvSpPr>
            <a:spLocks noChangeArrowheads="1"/>
          </p:cNvSpPr>
          <p:nvPr/>
        </p:nvSpPr>
        <p:spPr bwMode="auto">
          <a:xfrm>
            <a:off x="2209800" y="2895600"/>
            <a:ext cx="1295400" cy="11430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>
              <a:alpha val="70000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12" name="AutoShape 16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429000" y="3886200"/>
            <a:ext cx="152400" cy="76200"/>
          </a:xfrm>
          <a:prstGeom prst="actionButtonBlank">
            <a:avLst/>
          </a:prstGeom>
          <a:gradFill rotWithShape="1">
            <a:gsLst>
              <a:gs pos="0">
                <a:srgbClr val="FF0000">
                  <a:alpha val="70000"/>
                </a:srgbClr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/>
          </a:p>
        </p:txBody>
      </p:sp>
      <p:sp>
        <p:nvSpPr>
          <p:cNvPr id="2213" name="AutoShape 165"/>
          <p:cNvSpPr>
            <a:spLocks noChangeArrowheads="1"/>
          </p:cNvSpPr>
          <p:nvPr/>
        </p:nvSpPr>
        <p:spPr bwMode="auto">
          <a:xfrm>
            <a:off x="3962400" y="2895600"/>
            <a:ext cx="1295400" cy="11430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>
              <a:alpha val="70000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14" name="AutoShape 16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181600" y="3886200"/>
            <a:ext cx="152400" cy="76200"/>
          </a:xfrm>
          <a:prstGeom prst="actionButtonBlank">
            <a:avLst/>
          </a:prstGeom>
          <a:gradFill rotWithShape="1">
            <a:gsLst>
              <a:gs pos="0">
                <a:srgbClr val="FF0000">
                  <a:alpha val="70000"/>
                </a:srgbClr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/>
          </a:p>
        </p:txBody>
      </p:sp>
      <p:sp>
        <p:nvSpPr>
          <p:cNvPr id="2215" name="AutoShape 167"/>
          <p:cNvSpPr>
            <a:spLocks noChangeArrowheads="1"/>
          </p:cNvSpPr>
          <p:nvPr/>
        </p:nvSpPr>
        <p:spPr bwMode="auto">
          <a:xfrm>
            <a:off x="5715000" y="2895600"/>
            <a:ext cx="1295400" cy="11430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>
              <a:alpha val="70000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16" name="AutoShape 16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934200" y="3886200"/>
            <a:ext cx="152400" cy="76200"/>
          </a:xfrm>
          <a:prstGeom prst="actionButtonBlank">
            <a:avLst/>
          </a:prstGeom>
          <a:gradFill rotWithShape="1">
            <a:gsLst>
              <a:gs pos="0">
                <a:srgbClr val="FF0000">
                  <a:alpha val="70000"/>
                </a:srgbClr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/>
          </a:p>
        </p:txBody>
      </p:sp>
      <p:sp>
        <p:nvSpPr>
          <p:cNvPr id="2217" name="AutoShape 169"/>
          <p:cNvSpPr>
            <a:spLocks noChangeArrowheads="1"/>
          </p:cNvSpPr>
          <p:nvPr/>
        </p:nvSpPr>
        <p:spPr bwMode="auto">
          <a:xfrm>
            <a:off x="457200" y="4191000"/>
            <a:ext cx="1295400" cy="11430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>
              <a:alpha val="70000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18" name="AutoShape 17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676400" y="5181600"/>
            <a:ext cx="152400" cy="76200"/>
          </a:xfrm>
          <a:prstGeom prst="actionButtonBlank">
            <a:avLst/>
          </a:prstGeom>
          <a:gradFill rotWithShape="1">
            <a:gsLst>
              <a:gs pos="0">
                <a:srgbClr val="FF0000">
                  <a:alpha val="70000"/>
                </a:srgbClr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/>
          </a:p>
        </p:txBody>
      </p:sp>
      <p:sp>
        <p:nvSpPr>
          <p:cNvPr id="2219" name="AutoShape 171"/>
          <p:cNvSpPr>
            <a:spLocks noChangeArrowheads="1"/>
          </p:cNvSpPr>
          <p:nvPr/>
        </p:nvSpPr>
        <p:spPr bwMode="auto">
          <a:xfrm>
            <a:off x="2209800" y="4191000"/>
            <a:ext cx="1295400" cy="11430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>
              <a:alpha val="70000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20" name="AutoShape 172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429000" y="5181600"/>
            <a:ext cx="152400" cy="76200"/>
          </a:xfrm>
          <a:prstGeom prst="actionButtonBlank">
            <a:avLst/>
          </a:prstGeom>
          <a:gradFill rotWithShape="1">
            <a:gsLst>
              <a:gs pos="0">
                <a:srgbClr val="FF0000">
                  <a:alpha val="70000"/>
                </a:srgbClr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/>
          </a:p>
        </p:txBody>
      </p:sp>
      <p:sp>
        <p:nvSpPr>
          <p:cNvPr id="2221" name="AutoShape 173"/>
          <p:cNvSpPr>
            <a:spLocks noChangeArrowheads="1"/>
          </p:cNvSpPr>
          <p:nvPr/>
        </p:nvSpPr>
        <p:spPr bwMode="auto">
          <a:xfrm>
            <a:off x="3962400" y="4191000"/>
            <a:ext cx="1295400" cy="11430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>
              <a:alpha val="70000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22" name="AutoShape 17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181600" y="5181600"/>
            <a:ext cx="152400" cy="76200"/>
          </a:xfrm>
          <a:prstGeom prst="actionButtonBlank">
            <a:avLst/>
          </a:prstGeom>
          <a:gradFill rotWithShape="1">
            <a:gsLst>
              <a:gs pos="0">
                <a:srgbClr val="FF0000">
                  <a:alpha val="70000"/>
                </a:srgbClr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/>
          </a:p>
        </p:txBody>
      </p:sp>
      <p:sp>
        <p:nvSpPr>
          <p:cNvPr id="2223" name="AutoShape 175"/>
          <p:cNvSpPr>
            <a:spLocks noChangeArrowheads="1"/>
          </p:cNvSpPr>
          <p:nvPr/>
        </p:nvSpPr>
        <p:spPr bwMode="auto">
          <a:xfrm>
            <a:off x="5715000" y="4191000"/>
            <a:ext cx="1295400" cy="11430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>
              <a:alpha val="70000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24" name="AutoShape 17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934200" y="5181600"/>
            <a:ext cx="152400" cy="76200"/>
          </a:xfrm>
          <a:prstGeom prst="actionButtonBlank">
            <a:avLst/>
          </a:prstGeom>
          <a:gradFill rotWithShape="1">
            <a:gsLst>
              <a:gs pos="0">
                <a:srgbClr val="FF0000">
                  <a:alpha val="70000"/>
                </a:srgbClr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/>
          </a:p>
        </p:txBody>
      </p:sp>
      <p:sp>
        <p:nvSpPr>
          <p:cNvPr id="2225" name="AutoShape 177"/>
          <p:cNvSpPr>
            <a:spLocks noChangeArrowheads="1"/>
          </p:cNvSpPr>
          <p:nvPr/>
        </p:nvSpPr>
        <p:spPr bwMode="auto">
          <a:xfrm>
            <a:off x="7467600" y="304800"/>
            <a:ext cx="1295400" cy="11430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>
              <a:alpha val="70000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26" name="AutoShape 17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1295400"/>
            <a:ext cx="152400" cy="76200"/>
          </a:xfrm>
          <a:prstGeom prst="actionButtonBlank">
            <a:avLst/>
          </a:prstGeom>
          <a:gradFill rotWithShape="1">
            <a:gsLst>
              <a:gs pos="0">
                <a:srgbClr val="FF0000">
                  <a:alpha val="70000"/>
                </a:srgbClr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/>
          </a:p>
        </p:txBody>
      </p:sp>
      <p:sp>
        <p:nvSpPr>
          <p:cNvPr id="2227" name="AutoShape 179"/>
          <p:cNvSpPr>
            <a:spLocks noChangeArrowheads="1"/>
          </p:cNvSpPr>
          <p:nvPr/>
        </p:nvSpPr>
        <p:spPr bwMode="auto">
          <a:xfrm>
            <a:off x="7467600" y="1600200"/>
            <a:ext cx="1295400" cy="11430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>
              <a:alpha val="70000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28" name="AutoShape 18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2590800"/>
            <a:ext cx="152400" cy="76200"/>
          </a:xfrm>
          <a:prstGeom prst="actionButtonBlank">
            <a:avLst/>
          </a:prstGeom>
          <a:gradFill rotWithShape="1">
            <a:gsLst>
              <a:gs pos="0">
                <a:srgbClr val="FF0000">
                  <a:alpha val="70000"/>
                </a:srgbClr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/>
          </a:p>
        </p:txBody>
      </p:sp>
      <p:sp>
        <p:nvSpPr>
          <p:cNvPr id="2229" name="AutoShape 181"/>
          <p:cNvSpPr>
            <a:spLocks noChangeArrowheads="1"/>
          </p:cNvSpPr>
          <p:nvPr/>
        </p:nvSpPr>
        <p:spPr bwMode="auto">
          <a:xfrm>
            <a:off x="7467600" y="2895600"/>
            <a:ext cx="1295400" cy="11430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>
              <a:alpha val="70000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30" name="AutoShape 182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3886200"/>
            <a:ext cx="152400" cy="76200"/>
          </a:xfrm>
          <a:prstGeom prst="actionButtonBlank">
            <a:avLst/>
          </a:prstGeom>
          <a:gradFill rotWithShape="1">
            <a:gsLst>
              <a:gs pos="0">
                <a:srgbClr val="FF0000">
                  <a:alpha val="70000"/>
                </a:srgbClr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/>
          </a:p>
        </p:txBody>
      </p:sp>
      <p:sp>
        <p:nvSpPr>
          <p:cNvPr id="2231" name="AutoShape 183"/>
          <p:cNvSpPr>
            <a:spLocks noChangeArrowheads="1"/>
          </p:cNvSpPr>
          <p:nvPr/>
        </p:nvSpPr>
        <p:spPr bwMode="auto">
          <a:xfrm>
            <a:off x="7467600" y="4191000"/>
            <a:ext cx="1295400" cy="11430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>
              <a:alpha val="70000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32" name="AutoShape 18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5181600"/>
            <a:ext cx="152400" cy="76200"/>
          </a:xfrm>
          <a:prstGeom prst="actionButtonBlank">
            <a:avLst/>
          </a:prstGeom>
          <a:gradFill rotWithShape="1">
            <a:gsLst>
              <a:gs pos="0">
                <a:srgbClr val="FF0000">
                  <a:alpha val="70000"/>
                </a:srgbClr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/>
          </a:p>
        </p:txBody>
      </p:sp>
      <p:sp>
        <p:nvSpPr>
          <p:cNvPr id="2233" name="AutoShape 185"/>
          <p:cNvSpPr>
            <a:spLocks noChangeArrowheads="1"/>
          </p:cNvSpPr>
          <p:nvPr/>
        </p:nvSpPr>
        <p:spPr bwMode="auto">
          <a:xfrm>
            <a:off x="457200" y="5486400"/>
            <a:ext cx="1295400" cy="11430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>
              <a:alpha val="70000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34" name="AutoShape 18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676400" y="6477000"/>
            <a:ext cx="152400" cy="76200"/>
          </a:xfrm>
          <a:prstGeom prst="actionButtonBlank">
            <a:avLst/>
          </a:prstGeom>
          <a:gradFill rotWithShape="1">
            <a:gsLst>
              <a:gs pos="0">
                <a:srgbClr val="FF0000">
                  <a:alpha val="70000"/>
                </a:srgbClr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/>
          </a:p>
        </p:txBody>
      </p:sp>
      <p:sp>
        <p:nvSpPr>
          <p:cNvPr id="2235" name="AutoShape 187"/>
          <p:cNvSpPr>
            <a:spLocks noChangeArrowheads="1"/>
          </p:cNvSpPr>
          <p:nvPr/>
        </p:nvSpPr>
        <p:spPr bwMode="auto">
          <a:xfrm>
            <a:off x="2209800" y="5486400"/>
            <a:ext cx="1295400" cy="11430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>
              <a:alpha val="70000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36" name="AutoShape 18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429000" y="6477000"/>
            <a:ext cx="152400" cy="76200"/>
          </a:xfrm>
          <a:prstGeom prst="actionButtonBlank">
            <a:avLst/>
          </a:prstGeom>
          <a:gradFill rotWithShape="1">
            <a:gsLst>
              <a:gs pos="0">
                <a:srgbClr val="FF0000">
                  <a:alpha val="70000"/>
                </a:srgbClr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/>
          </a:p>
        </p:txBody>
      </p:sp>
      <p:sp>
        <p:nvSpPr>
          <p:cNvPr id="2237" name="AutoShape 189"/>
          <p:cNvSpPr>
            <a:spLocks noChangeArrowheads="1"/>
          </p:cNvSpPr>
          <p:nvPr/>
        </p:nvSpPr>
        <p:spPr bwMode="auto">
          <a:xfrm>
            <a:off x="3962400" y="5486400"/>
            <a:ext cx="1295400" cy="11430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>
              <a:alpha val="70000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38" name="AutoShape 19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181600" y="6477000"/>
            <a:ext cx="152400" cy="76200"/>
          </a:xfrm>
          <a:prstGeom prst="actionButtonBlank">
            <a:avLst/>
          </a:prstGeom>
          <a:gradFill rotWithShape="1">
            <a:gsLst>
              <a:gs pos="0">
                <a:srgbClr val="FF0000">
                  <a:alpha val="70000"/>
                </a:srgbClr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/>
          </a:p>
        </p:txBody>
      </p:sp>
      <p:sp>
        <p:nvSpPr>
          <p:cNvPr id="2239" name="AutoShape 191"/>
          <p:cNvSpPr>
            <a:spLocks noChangeArrowheads="1"/>
          </p:cNvSpPr>
          <p:nvPr/>
        </p:nvSpPr>
        <p:spPr bwMode="auto">
          <a:xfrm>
            <a:off x="5715000" y="5486400"/>
            <a:ext cx="1295400" cy="11430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>
              <a:alpha val="70000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40" name="AutoShape 192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934200" y="6477000"/>
            <a:ext cx="152400" cy="76200"/>
          </a:xfrm>
          <a:prstGeom prst="actionButtonBlank">
            <a:avLst/>
          </a:prstGeom>
          <a:gradFill rotWithShape="1">
            <a:gsLst>
              <a:gs pos="0">
                <a:srgbClr val="FF0000">
                  <a:alpha val="70000"/>
                </a:srgbClr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/>
          </a:p>
        </p:txBody>
      </p:sp>
      <p:sp>
        <p:nvSpPr>
          <p:cNvPr id="2241" name="AutoShape 193"/>
          <p:cNvSpPr>
            <a:spLocks noChangeArrowheads="1"/>
          </p:cNvSpPr>
          <p:nvPr/>
        </p:nvSpPr>
        <p:spPr bwMode="auto">
          <a:xfrm>
            <a:off x="7467600" y="5486400"/>
            <a:ext cx="1295400" cy="11430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>
              <a:alpha val="70000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42" name="AutoShape 19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6477000"/>
            <a:ext cx="152400" cy="76200"/>
          </a:xfrm>
          <a:prstGeom prst="actionButtonBlank">
            <a:avLst/>
          </a:prstGeom>
          <a:gradFill rotWithShape="1">
            <a:gsLst>
              <a:gs pos="0">
                <a:srgbClr val="FF0000">
                  <a:alpha val="70000"/>
                </a:srgbClr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/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1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42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21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 nodeType="clickPar">
                      <p:stCondLst>
                        <p:cond delay="0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1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1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9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1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1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19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1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98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22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 nodeType="clickPar">
                      <p:stCondLst>
                        <p:cond delay="0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1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19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1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1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00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2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 nodeType="clickPar">
                      <p:stCondLst>
                        <p:cond delay="0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2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2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2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2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02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22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 nodeType="clickPar">
                      <p:stCondLst>
                        <p:cond delay="0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2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2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2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2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04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22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 nodeType="clickPar">
                      <p:stCondLst>
                        <p:cond delay="0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2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2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2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2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06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22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 nodeType="clickPar">
                      <p:stCondLst>
                        <p:cond delay="0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2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20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2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2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08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22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 nodeType="clickPar">
                      <p:stCondLst>
                        <p:cond delay="0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2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20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2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2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10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22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 nodeType="clickPar">
                      <p:stCondLst>
                        <p:cond delay="0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2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2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2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2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12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22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 nodeType="clickPar">
                      <p:stCondLst>
                        <p:cond delay="0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2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2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2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22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14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22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 nodeType="clickPar">
                      <p:stCondLst>
                        <p:cond delay="0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22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22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22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22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16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22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 nodeType="clickPar">
                      <p:stCondLst>
                        <p:cond delay="0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2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22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22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22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18"/>
                  </p:tgtEl>
                </p:cond>
              </p:nextCondLst>
            </p:seq>
            <p:seq concurrent="1" nextAc="seek">
              <p:cTn id="119" restart="whenNotActive" fill="hold" evtFilter="cancelBubble" nodeType="interactiveSeq">
                <p:stCondLst>
                  <p:cond evt="onClick" delay="0">
                    <p:tgtEl>
                      <p:spTgt spid="22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0" fill="hold" nodeType="clickPar">
                      <p:stCondLst>
                        <p:cond delay="0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22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22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22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22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20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22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 nodeType="clickPar">
                      <p:stCondLst>
                        <p:cond delay="0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22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22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22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22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22"/>
                  </p:tgtEl>
                </p:cond>
              </p:nextCondLst>
            </p:seq>
            <p:seq concurrent="1" nextAc="seek">
              <p:cTn id="137" restart="whenNotActive" fill="hold" evtFilter="cancelBubble" nodeType="interactiveSeq">
                <p:stCondLst>
                  <p:cond evt="onClick" delay="0">
                    <p:tgtEl>
                      <p:spTgt spid="22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8" fill="hold" nodeType="clickPar">
                      <p:stCondLst>
                        <p:cond delay="0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22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22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22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22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24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2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 nodeType="clickPar">
                      <p:stCondLst>
                        <p:cond delay="0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22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22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22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22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26"/>
                  </p:tgtEl>
                </p:cond>
              </p:nextCondLst>
            </p:seq>
            <p:seq concurrent="1" nextAc="seek">
              <p:cTn id="155" restart="whenNotActive" fill="hold" evtFilter="cancelBubble" nodeType="interactiveSeq">
                <p:stCondLst>
                  <p:cond evt="onClick" delay="0">
                    <p:tgtEl>
                      <p:spTgt spid="22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6" fill="hold" nodeType="clickPar">
                      <p:stCondLst>
                        <p:cond delay="0"/>
                      </p:stCondLst>
                      <p:childTnLst>
                        <p:par>
                          <p:cTn id="1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8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22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22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22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22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28"/>
                  </p:tgtEl>
                </p:cond>
              </p:nextCondLst>
            </p:seq>
            <p:seq concurrent="1" nextAc="seek">
              <p:cTn id="164" restart="whenNotActive" fill="hold" evtFilter="cancelBubble" nodeType="interactiveSeq">
                <p:stCondLst>
                  <p:cond evt="onClick" delay="0">
                    <p:tgtEl>
                      <p:spTgt spid="22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5" fill="hold" nodeType="clickPar">
                      <p:stCondLst>
                        <p:cond delay="0"/>
                      </p:stCondLst>
                      <p:childTnLst>
                        <p:par>
                          <p:cTn id="1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7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500"/>
                                        <p:tgtEl>
                                          <p:spTgt spid="22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22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22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22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30"/>
                  </p:tgtEl>
                </p:cond>
              </p:nextCondLst>
            </p:seq>
            <p:seq concurrent="1" nextAc="seek">
              <p:cTn id="173" restart="whenNotActive" fill="hold" evtFilter="cancelBubble" nodeType="interactiveSeq">
                <p:stCondLst>
                  <p:cond evt="onClick" delay="0">
                    <p:tgtEl>
                      <p:spTgt spid="22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4" fill="hold" nodeType="clickPar">
                      <p:stCondLst>
                        <p:cond delay="0"/>
                      </p:stCondLst>
                      <p:childTnLst>
                        <p:par>
                          <p:cTn id="1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6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500"/>
                                        <p:tgtEl>
                                          <p:spTgt spid="22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22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22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22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32"/>
                  </p:tgtEl>
                </p:cond>
              </p:nextCondLst>
            </p:seq>
            <p:seq concurrent="1" nextAc="seek">
              <p:cTn id="182" restart="whenNotActive" fill="hold" evtFilter="cancelBubble" nodeType="interactiveSeq">
                <p:stCondLst>
                  <p:cond evt="onClick" delay="0">
                    <p:tgtEl>
                      <p:spTgt spid="22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3" fill="hold" nodeType="clickPar">
                      <p:stCondLst>
                        <p:cond delay="0"/>
                      </p:stCondLst>
                      <p:childTnLst>
                        <p:par>
                          <p:cTn id="1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500"/>
                                        <p:tgtEl>
                                          <p:spTgt spid="22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22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22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22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34"/>
                  </p:tgtEl>
                </p:cond>
              </p:nextCondLst>
            </p:seq>
            <p:seq concurrent="1" nextAc="seek">
              <p:cTn id="191" restart="whenNotActive" fill="hold" evtFilter="cancelBubble" nodeType="interactiveSeq">
                <p:stCondLst>
                  <p:cond evt="onClick" delay="0">
                    <p:tgtEl>
                      <p:spTgt spid="22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2" fill="hold" nodeType="clickPar">
                      <p:stCondLst>
                        <p:cond delay="0"/>
                      </p:stCondLst>
                      <p:childTnLst>
                        <p:par>
                          <p:cTn id="1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4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500"/>
                                        <p:tgtEl>
                                          <p:spTgt spid="22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7" dur="500" fill="hold"/>
                                        <p:tgtEl>
                                          <p:spTgt spid="22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500" fill="hold"/>
                                        <p:tgtEl>
                                          <p:spTgt spid="22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22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36"/>
                  </p:tgtEl>
                </p:cond>
              </p:nextCondLst>
            </p:seq>
            <p:seq concurrent="1" nextAc="seek">
              <p:cTn id="200" restart="whenNotActive" fill="hold" evtFilter="cancelBubble" nodeType="interactiveSeq">
                <p:stCondLst>
                  <p:cond evt="onClick" delay="0">
                    <p:tgtEl>
                      <p:spTgt spid="22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1" fill="hold" nodeType="clickPar">
                      <p:stCondLst>
                        <p:cond delay="0"/>
                      </p:stCondLst>
                      <p:childTnLst>
                        <p:par>
                          <p:cTn id="2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5" dur="500"/>
                                        <p:tgtEl>
                                          <p:spTgt spid="22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6" dur="500" fill="hold"/>
                                        <p:tgtEl>
                                          <p:spTgt spid="22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 fill="hold"/>
                                        <p:tgtEl>
                                          <p:spTgt spid="22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500" fill="hold"/>
                                        <p:tgtEl>
                                          <p:spTgt spid="22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38"/>
                  </p:tgtEl>
                </p:cond>
              </p:nextCondLst>
            </p:seq>
            <p:seq concurrent="1" nextAc="seek">
              <p:cTn id="209" restart="whenNotActive" fill="hold" evtFilter="cancelBubble" nodeType="interactiveSeq">
                <p:stCondLst>
                  <p:cond evt="onClick" delay="0">
                    <p:tgtEl>
                      <p:spTgt spid="22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0" fill="hold" nodeType="clickPar">
                      <p:stCondLst>
                        <p:cond delay="0"/>
                      </p:stCondLst>
                      <p:childTnLst>
                        <p:par>
                          <p:cTn id="2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2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4" dur="500"/>
                                        <p:tgtEl>
                                          <p:spTgt spid="22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5" dur="500" fill="hold"/>
                                        <p:tgtEl>
                                          <p:spTgt spid="22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500" fill="hold"/>
                                        <p:tgtEl>
                                          <p:spTgt spid="22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500" fill="hold"/>
                                        <p:tgtEl>
                                          <p:spTgt spid="22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40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22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 nodeType="clickPar">
                      <p:stCondLst>
                        <p:cond delay="0"/>
                      </p:stCondLst>
                      <p:childTnLst>
                        <p:par>
                          <p:cTn id="2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1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3" dur="500"/>
                                        <p:tgtEl>
                                          <p:spTgt spid="22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4" dur="500" fill="hold"/>
                                        <p:tgtEl>
                                          <p:spTgt spid="22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500" fill="hold"/>
                                        <p:tgtEl>
                                          <p:spTgt spid="22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500" fill="hold"/>
                                        <p:tgtEl>
                                          <p:spTgt spid="22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42"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ChangeArrowheads="1"/>
          </p:cNvSpPr>
          <p:nvPr/>
        </p:nvSpPr>
        <p:spPr bwMode="auto">
          <a:xfrm>
            <a:off x="228600" y="228600"/>
            <a:ext cx="8686800" cy="6400800"/>
          </a:xfrm>
          <a:prstGeom prst="rect">
            <a:avLst/>
          </a:prstGeom>
          <a:solidFill>
            <a:schemeClr val="accent1">
              <a:alpha val="17999"/>
            </a:schemeClr>
          </a:solidFill>
          <a:ln w="762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en-US" sz="6000" b="1"/>
              <a:t>Ибо, где</a:t>
            </a:r>
          </a:p>
          <a:p>
            <a:pPr algn="ctr"/>
            <a:r>
              <a:rPr lang="ru-RU" altLang="en-US" sz="6000" b="1"/>
              <a:t>сокровище ваше...</a:t>
            </a:r>
            <a:endParaRPr lang="en-US" altLang="en-US" sz="6000" b="1"/>
          </a:p>
        </p:txBody>
      </p:sp>
      <p:sp>
        <p:nvSpPr>
          <p:cNvPr id="180228" name="AutoShape 4">
            <a:hlinkClick r:id="" action="ppaction://hlinkshowjump?jump=firstslide" highlightClick="1">
              <a:snd r:embed="rId2" name="click.wav"/>
            </a:hlinkClick>
          </p:cNvPr>
          <p:cNvSpPr>
            <a:spLocks noChangeArrowheads="1"/>
          </p:cNvSpPr>
          <p:nvPr/>
        </p:nvSpPr>
        <p:spPr bwMode="auto">
          <a:xfrm>
            <a:off x="457200" y="5867400"/>
            <a:ext cx="533400" cy="533400"/>
          </a:xfrm>
          <a:prstGeom prst="actionButtonBackPrevious">
            <a:avLst/>
          </a:prstGeom>
          <a:gradFill rotWithShape="1">
            <a:gsLst>
              <a:gs pos="0">
                <a:srgbClr val="FFCC00">
                  <a:alpha val="39000"/>
                </a:srgbClr>
              </a:gs>
              <a:gs pos="100000">
                <a:srgbClr val="FFCC00">
                  <a:gamma/>
                  <a:shade val="46275"/>
                  <a:invGamma/>
                </a:srgbClr>
              </a:gs>
            </a:gsLst>
            <a:lin ang="0" scaled="1"/>
          </a:gradFill>
          <a:ln w="31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02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02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02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0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22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ChangeArrowheads="1"/>
          </p:cNvSpPr>
          <p:nvPr/>
        </p:nvSpPr>
        <p:spPr bwMode="auto">
          <a:xfrm>
            <a:off x="228600" y="228600"/>
            <a:ext cx="8686800" cy="6400800"/>
          </a:xfrm>
          <a:prstGeom prst="rect">
            <a:avLst/>
          </a:prstGeom>
          <a:solidFill>
            <a:schemeClr val="accent1">
              <a:alpha val="17999"/>
            </a:schemeClr>
          </a:solidFill>
          <a:ln w="762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en-US" sz="6000" b="1"/>
              <a:t>...там и сердце</a:t>
            </a:r>
          </a:p>
          <a:p>
            <a:pPr algn="ctr"/>
            <a:r>
              <a:rPr lang="ru-RU" altLang="en-US" sz="6000" b="1"/>
              <a:t>ваше будет.</a:t>
            </a:r>
            <a:endParaRPr lang="en-US" altLang="en-US" sz="6000" b="1"/>
          </a:p>
        </p:txBody>
      </p:sp>
      <p:sp>
        <p:nvSpPr>
          <p:cNvPr id="181252" name="AutoShape 4">
            <a:hlinkClick r:id="" action="ppaction://hlinkshowjump?jump=firstslide" highlightClick="1">
              <a:snd r:embed="rId2" name="click.wav"/>
            </a:hlinkClick>
          </p:cNvPr>
          <p:cNvSpPr>
            <a:spLocks noChangeArrowheads="1"/>
          </p:cNvSpPr>
          <p:nvPr/>
        </p:nvSpPr>
        <p:spPr bwMode="auto">
          <a:xfrm>
            <a:off x="457200" y="5867400"/>
            <a:ext cx="533400" cy="533400"/>
          </a:xfrm>
          <a:prstGeom prst="actionButtonBackPrevious">
            <a:avLst/>
          </a:prstGeom>
          <a:gradFill rotWithShape="1">
            <a:gsLst>
              <a:gs pos="0">
                <a:srgbClr val="FFCC00">
                  <a:alpha val="39000"/>
                </a:srgbClr>
              </a:gs>
              <a:gs pos="100000">
                <a:srgbClr val="FFCC00">
                  <a:gamma/>
                  <a:shade val="46275"/>
                  <a:invGamma/>
                </a:srgbClr>
              </a:gs>
            </a:gsLst>
            <a:lin ang="0" scaled="1"/>
          </a:gradFill>
          <a:ln w="31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12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12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12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1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125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ChangeArrowheads="1"/>
          </p:cNvSpPr>
          <p:nvPr/>
        </p:nvSpPr>
        <p:spPr bwMode="auto">
          <a:xfrm>
            <a:off x="228600" y="228600"/>
            <a:ext cx="8686800" cy="6400800"/>
          </a:xfrm>
          <a:prstGeom prst="rect">
            <a:avLst/>
          </a:prstGeom>
          <a:solidFill>
            <a:schemeClr val="accent1">
              <a:alpha val="17999"/>
            </a:schemeClr>
          </a:solidFill>
          <a:ln w="762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en-US" sz="6000" b="1"/>
              <a:t>Ему должно расти...</a:t>
            </a:r>
            <a:endParaRPr lang="en-US" altLang="en-US" sz="6000" b="1"/>
          </a:p>
        </p:txBody>
      </p:sp>
      <p:sp>
        <p:nvSpPr>
          <p:cNvPr id="182276" name="AutoShape 4">
            <a:hlinkClick r:id="" action="ppaction://hlinkshowjump?jump=firstslide" highlightClick="1">
              <a:snd r:embed="rId2" name="click.wav"/>
            </a:hlinkClick>
          </p:cNvPr>
          <p:cNvSpPr>
            <a:spLocks noChangeArrowheads="1"/>
          </p:cNvSpPr>
          <p:nvPr/>
        </p:nvSpPr>
        <p:spPr bwMode="auto">
          <a:xfrm>
            <a:off x="457200" y="5867400"/>
            <a:ext cx="533400" cy="533400"/>
          </a:xfrm>
          <a:prstGeom prst="actionButtonBackPrevious">
            <a:avLst/>
          </a:prstGeom>
          <a:gradFill rotWithShape="1">
            <a:gsLst>
              <a:gs pos="0">
                <a:srgbClr val="FFCC00">
                  <a:alpha val="39000"/>
                </a:srgbClr>
              </a:gs>
              <a:gs pos="100000">
                <a:srgbClr val="FFCC00">
                  <a:gamma/>
                  <a:shade val="46275"/>
                  <a:invGamma/>
                </a:srgbClr>
              </a:gs>
            </a:gsLst>
            <a:lin ang="0" scaled="1"/>
          </a:gradFill>
          <a:ln w="31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22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22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22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2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227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ChangeArrowheads="1"/>
          </p:cNvSpPr>
          <p:nvPr/>
        </p:nvSpPr>
        <p:spPr bwMode="auto">
          <a:xfrm>
            <a:off x="228600" y="228600"/>
            <a:ext cx="8686800" cy="6400800"/>
          </a:xfrm>
          <a:prstGeom prst="rect">
            <a:avLst/>
          </a:prstGeom>
          <a:solidFill>
            <a:schemeClr val="accent1">
              <a:alpha val="17999"/>
            </a:schemeClr>
          </a:solidFill>
          <a:ln w="762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en-US" sz="6000" b="1"/>
              <a:t>...а мне умалятся.</a:t>
            </a:r>
            <a:endParaRPr lang="en-US" altLang="en-US" sz="6000" b="1"/>
          </a:p>
        </p:txBody>
      </p:sp>
      <p:sp>
        <p:nvSpPr>
          <p:cNvPr id="183300" name="AutoShape 4">
            <a:hlinkClick r:id="" action="ppaction://hlinkshowjump?jump=firstslide" highlightClick="1">
              <a:snd r:embed="rId2" name="click.wav"/>
            </a:hlinkClick>
          </p:cNvPr>
          <p:cNvSpPr>
            <a:spLocks noChangeArrowheads="1"/>
          </p:cNvSpPr>
          <p:nvPr/>
        </p:nvSpPr>
        <p:spPr bwMode="auto">
          <a:xfrm>
            <a:off x="457200" y="5867400"/>
            <a:ext cx="533400" cy="533400"/>
          </a:xfrm>
          <a:prstGeom prst="actionButtonBackPrevious">
            <a:avLst/>
          </a:prstGeom>
          <a:gradFill rotWithShape="1">
            <a:gsLst>
              <a:gs pos="0">
                <a:srgbClr val="FFCC00">
                  <a:alpha val="39000"/>
                </a:srgbClr>
              </a:gs>
              <a:gs pos="100000">
                <a:srgbClr val="FFCC00">
                  <a:gamma/>
                  <a:shade val="46275"/>
                  <a:invGamma/>
                </a:srgbClr>
              </a:gs>
            </a:gsLst>
            <a:lin ang="0" scaled="1"/>
          </a:gradFill>
          <a:ln w="31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32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32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32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3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329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ChangeArrowheads="1"/>
          </p:cNvSpPr>
          <p:nvPr/>
        </p:nvSpPr>
        <p:spPr bwMode="auto">
          <a:xfrm>
            <a:off x="228600" y="228600"/>
            <a:ext cx="8686800" cy="6400800"/>
          </a:xfrm>
          <a:prstGeom prst="rect">
            <a:avLst/>
          </a:prstGeom>
          <a:solidFill>
            <a:schemeClr val="accent1">
              <a:alpha val="17999"/>
            </a:schemeClr>
          </a:solidFill>
          <a:ln w="762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en-US" sz="6000" b="1"/>
              <a:t>Блаженнее давать...</a:t>
            </a:r>
            <a:endParaRPr lang="en-US" altLang="en-US" sz="6000" b="1"/>
          </a:p>
        </p:txBody>
      </p:sp>
      <p:sp>
        <p:nvSpPr>
          <p:cNvPr id="184324" name="AutoShape 4">
            <a:hlinkClick r:id="" action="ppaction://hlinkshowjump?jump=firstslide" highlightClick="1">
              <a:snd r:embed="rId2" name="click.wav"/>
            </a:hlinkClick>
          </p:cNvPr>
          <p:cNvSpPr>
            <a:spLocks noChangeArrowheads="1"/>
          </p:cNvSpPr>
          <p:nvPr/>
        </p:nvSpPr>
        <p:spPr bwMode="auto">
          <a:xfrm>
            <a:off x="457200" y="5867400"/>
            <a:ext cx="533400" cy="533400"/>
          </a:xfrm>
          <a:prstGeom prst="actionButtonBackPrevious">
            <a:avLst/>
          </a:prstGeom>
          <a:gradFill rotWithShape="1">
            <a:gsLst>
              <a:gs pos="0">
                <a:srgbClr val="FFCC00">
                  <a:alpha val="39000"/>
                </a:srgbClr>
              </a:gs>
              <a:gs pos="100000">
                <a:srgbClr val="FFCC00">
                  <a:gamma/>
                  <a:shade val="46275"/>
                  <a:invGamma/>
                </a:srgbClr>
              </a:gs>
            </a:gsLst>
            <a:lin ang="0" scaled="1"/>
          </a:gradFill>
          <a:ln w="31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3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3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43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4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2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ChangeArrowheads="1"/>
          </p:cNvSpPr>
          <p:nvPr/>
        </p:nvSpPr>
        <p:spPr bwMode="auto">
          <a:xfrm>
            <a:off x="228600" y="228600"/>
            <a:ext cx="8686800" cy="6400800"/>
          </a:xfrm>
          <a:prstGeom prst="rect">
            <a:avLst/>
          </a:prstGeom>
          <a:solidFill>
            <a:schemeClr val="accent1">
              <a:alpha val="17999"/>
            </a:schemeClr>
          </a:solidFill>
          <a:ln w="762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en-US" sz="6000" b="1"/>
              <a:t>...нежели принимать.</a:t>
            </a:r>
            <a:endParaRPr lang="en-US" altLang="en-US" sz="6000" b="1"/>
          </a:p>
        </p:txBody>
      </p:sp>
      <p:sp>
        <p:nvSpPr>
          <p:cNvPr id="185348" name="AutoShape 4">
            <a:hlinkClick r:id="" action="ppaction://hlinkshowjump?jump=firstslide" highlightClick="1">
              <a:snd r:embed="rId2" name="click.wav"/>
            </a:hlinkClick>
          </p:cNvPr>
          <p:cNvSpPr>
            <a:spLocks noChangeArrowheads="1"/>
          </p:cNvSpPr>
          <p:nvPr/>
        </p:nvSpPr>
        <p:spPr bwMode="auto">
          <a:xfrm>
            <a:off x="457200" y="5867400"/>
            <a:ext cx="533400" cy="533400"/>
          </a:xfrm>
          <a:prstGeom prst="actionButtonBackPrevious">
            <a:avLst/>
          </a:prstGeom>
          <a:gradFill rotWithShape="1">
            <a:gsLst>
              <a:gs pos="0">
                <a:srgbClr val="FFCC00">
                  <a:alpha val="39000"/>
                </a:srgbClr>
              </a:gs>
              <a:gs pos="100000">
                <a:srgbClr val="FFCC00">
                  <a:gamma/>
                  <a:shade val="46275"/>
                  <a:invGamma/>
                </a:srgbClr>
              </a:gs>
            </a:gsLst>
            <a:lin ang="0" scaled="1"/>
          </a:gradFill>
          <a:ln w="31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53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53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53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5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34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ChangeArrowheads="1"/>
          </p:cNvSpPr>
          <p:nvPr/>
        </p:nvSpPr>
        <p:spPr bwMode="auto">
          <a:xfrm>
            <a:off x="228600" y="228600"/>
            <a:ext cx="8686800" cy="6400800"/>
          </a:xfrm>
          <a:prstGeom prst="rect">
            <a:avLst/>
          </a:prstGeom>
          <a:solidFill>
            <a:schemeClr val="accent1">
              <a:alpha val="17999"/>
            </a:schemeClr>
          </a:solidFill>
          <a:ln w="762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en-US" sz="6000" b="1"/>
              <a:t>Итак вера от</a:t>
            </a:r>
          </a:p>
          <a:p>
            <a:pPr algn="ctr"/>
            <a:r>
              <a:rPr lang="ru-RU" altLang="en-US" sz="6000" b="1"/>
              <a:t>слышания...</a:t>
            </a:r>
            <a:endParaRPr lang="en-US" altLang="en-US" sz="6000" b="1"/>
          </a:p>
        </p:txBody>
      </p:sp>
      <p:sp>
        <p:nvSpPr>
          <p:cNvPr id="186372" name="AutoShape 4">
            <a:hlinkClick r:id="" action="ppaction://hlinkshowjump?jump=firstslide" highlightClick="1">
              <a:snd r:embed="rId2" name="click.wav"/>
            </a:hlinkClick>
          </p:cNvPr>
          <p:cNvSpPr>
            <a:spLocks noChangeArrowheads="1"/>
          </p:cNvSpPr>
          <p:nvPr/>
        </p:nvSpPr>
        <p:spPr bwMode="auto">
          <a:xfrm>
            <a:off x="457200" y="5867400"/>
            <a:ext cx="533400" cy="533400"/>
          </a:xfrm>
          <a:prstGeom prst="actionButtonBackPrevious">
            <a:avLst/>
          </a:prstGeom>
          <a:gradFill rotWithShape="1">
            <a:gsLst>
              <a:gs pos="0">
                <a:srgbClr val="FFCC00">
                  <a:alpha val="39000"/>
                </a:srgbClr>
              </a:gs>
              <a:gs pos="100000">
                <a:srgbClr val="FFCC00">
                  <a:gamma/>
                  <a:shade val="46275"/>
                  <a:invGamma/>
                </a:srgbClr>
              </a:gs>
            </a:gsLst>
            <a:lin ang="0" scaled="1"/>
          </a:gradFill>
          <a:ln w="31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63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63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63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6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637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ChangeArrowheads="1"/>
          </p:cNvSpPr>
          <p:nvPr/>
        </p:nvSpPr>
        <p:spPr bwMode="auto">
          <a:xfrm>
            <a:off x="228600" y="228600"/>
            <a:ext cx="8686800" cy="6400800"/>
          </a:xfrm>
          <a:prstGeom prst="rect">
            <a:avLst/>
          </a:prstGeom>
          <a:solidFill>
            <a:schemeClr val="accent1">
              <a:alpha val="17999"/>
            </a:schemeClr>
          </a:solidFill>
          <a:ln w="762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en-US" sz="6000" b="1"/>
              <a:t>...а слышания</a:t>
            </a:r>
          </a:p>
          <a:p>
            <a:pPr algn="ctr"/>
            <a:r>
              <a:rPr lang="ru-RU" altLang="en-US" sz="6000" b="1"/>
              <a:t>от слово Божия.</a:t>
            </a:r>
            <a:endParaRPr lang="en-US" altLang="en-US" sz="6000" b="1"/>
          </a:p>
        </p:txBody>
      </p:sp>
      <p:sp>
        <p:nvSpPr>
          <p:cNvPr id="187396" name="AutoShape 4">
            <a:hlinkClick r:id="" action="ppaction://hlinkshowjump?jump=firstslide" highlightClick="1">
              <a:snd r:embed="rId2" name="click.wav"/>
            </a:hlinkClick>
          </p:cNvPr>
          <p:cNvSpPr>
            <a:spLocks noChangeArrowheads="1"/>
          </p:cNvSpPr>
          <p:nvPr/>
        </p:nvSpPr>
        <p:spPr bwMode="auto">
          <a:xfrm>
            <a:off x="457200" y="5867400"/>
            <a:ext cx="533400" cy="533400"/>
          </a:xfrm>
          <a:prstGeom prst="actionButtonBackPrevious">
            <a:avLst/>
          </a:prstGeom>
          <a:gradFill rotWithShape="1">
            <a:gsLst>
              <a:gs pos="0">
                <a:srgbClr val="FFCC00">
                  <a:alpha val="39000"/>
                </a:srgbClr>
              </a:gs>
              <a:gs pos="100000">
                <a:srgbClr val="FFCC00">
                  <a:gamma/>
                  <a:shade val="46275"/>
                  <a:invGamma/>
                </a:srgbClr>
              </a:gs>
            </a:gsLst>
            <a:lin ang="0" scaled="1"/>
          </a:gradFill>
          <a:ln w="31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73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73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73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7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39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ChangeArrowheads="1"/>
          </p:cNvSpPr>
          <p:nvPr/>
        </p:nvSpPr>
        <p:spPr bwMode="auto">
          <a:xfrm>
            <a:off x="228600" y="228600"/>
            <a:ext cx="8686800" cy="6400800"/>
          </a:xfrm>
          <a:prstGeom prst="rect">
            <a:avLst/>
          </a:prstGeom>
          <a:solidFill>
            <a:schemeClr val="accent1">
              <a:alpha val="17999"/>
            </a:schemeClr>
          </a:solidFill>
          <a:ln w="762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en-US" sz="6000" b="1"/>
              <a:t>Для меня жизнь –  </a:t>
            </a:r>
          </a:p>
          <a:p>
            <a:pPr algn="ctr"/>
            <a:r>
              <a:rPr lang="ru-RU" altLang="en-US" sz="6000" b="1"/>
              <a:t>Христос...</a:t>
            </a:r>
            <a:endParaRPr lang="en-US" altLang="en-US" sz="6000" b="1"/>
          </a:p>
        </p:txBody>
      </p:sp>
      <p:sp>
        <p:nvSpPr>
          <p:cNvPr id="188420" name="AutoShape 4">
            <a:hlinkClick r:id="" action="ppaction://hlinkshowjump?jump=firstslide" highlightClick="1">
              <a:snd r:embed="rId2" name="click.wav"/>
            </a:hlinkClick>
          </p:cNvPr>
          <p:cNvSpPr>
            <a:spLocks noChangeArrowheads="1"/>
          </p:cNvSpPr>
          <p:nvPr/>
        </p:nvSpPr>
        <p:spPr bwMode="auto">
          <a:xfrm>
            <a:off x="457200" y="5867400"/>
            <a:ext cx="533400" cy="533400"/>
          </a:xfrm>
          <a:prstGeom prst="actionButtonBackPrevious">
            <a:avLst/>
          </a:prstGeom>
          <a:gradFill rotWithShape="1">
            <a:gsLst>
              <a:gs pos="0">
                <a:srgbClr val="FFCC00">
                  <a:alpha val="39000"/>
                </a:srgbClr>
              </a:gs>
              <a:gs pos="100000">
                <a:srgbClr val="FFCC00">
                  <a:gamma/>
                  <a:shade val="46275"/>
                  <a:invGamma/>
                </a:srgbClr>
              </a:gs>
            </a:gsLst>
            <a:lin ang="0" scaled="1"/>
          </a:gradFill>
          <a:ln w="31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84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84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84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8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841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ChangeArrowheads="1"/>
          </p:cNvSpPr>
          <p:nvPr/>
        </p:nvSpPr>
        <p:spPr bwMode="auto">
          <a:xfrm>
            <a:off x="228600" y="228600"/>
            <a:ext cx="8686800" cy="6400800"/>
          </a:xfrm>
          <a:prstGeom prst="rect">
            <a:avLst/>
          </a:prstGeom>
          <a:solidFill>
            <a:schemeClr val="accent1">
              <a:alpha val="17999"/>
            </a:schemeClr>
          </a:solidFill>
          <a:ln w="762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en-US" sz="6000" b="1"/>
              <a:t>...и смерть – </a:t>
            </a:r>
          </a:p>
          <a:p>
            <a:pPr algn="ctr"/>
            <a:r>
              <a:rPr lang="ru-RU" altLang="en-US" sz="6000" b="1"/>
              <a:t>приобретение.</a:t>
            </a:r>
            <a:endParaRPr lang="en-US" altLang="en-US" sz="6000" b="1"/>
          </a:p>
        </p:txBody>
      </p:sp>
      <p:sp>
        <p:nvSpPr>
          <p:cNvPr id="189444" name="AutoShape 4">
            <a:hlinkClick r:id="" action="ppaction://hlinkshowjump?jump=firstslide" highlightClick="1">
              <a:snd r:embed="rId2" name="click.wav"/>
            </a:hlinkClick>
          </p:cNvPr>
          <p:cNvSpPr>
            <a:spLocks noChangeArrowheads="1"/>
          </p:cNvSpPr>
          <p:nvPr/>
        </p:nvSpPr>
        <p:spPr bwMode="auto">
          <a:xfrm>
            <a:off x="457200" y="5867400"/>
            <a:ext cx="533400" cy="533400"/>
          </a:xfrm>
          <a:prstGeom prst="actionButtonBackPrevious">
            <a:avLst/>
          </a:prstGeom>
          <a:gradFill rotWithShape="1">
            <a:gsLst>
              <a:gs pos="0">
                <a:srgbClr val="FFCC00">
                  <a:alpha val="39000"/>
                </a:srgbClr>
              </a:gs>
              <a:gs pos="100000">
                <a:srgbClr val="FFCC00">
                  <a:gamma/>
                  <a:shade val="46275"/>
                  <a:invGamma/>
                </a:srgbClr>
              </a:gs>
            </a:gsLst>
            <a:lin ang="0" scaled="1"/>
          </a:gradFill>
          <a:ln w="31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94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94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94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9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944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Rectangle 4"/>
          <p:cNvSpPr>
            <a:spLocks noChangeArrowheads="1"/>
          </p:cNvSpPr>
          <p:nvPr/>
        </p:nvSpPr>
        <p:spPr bwMode="auto">
          <a:xfrm>
            <a:off x="228600" y="228600"/>
            <a:ext cx="8686800" cy="6400800"/>
          </a:xfrm>
          <a:prstGeom prst="rect">
            <a:avLst/>
          </a:prstGeom>
          <a:solidFill>
            <a:schemeClr val="accent1">
              <a:alpha val="17999"/>
            </a:schemeClr>
          </a:solidFill>
          <a:ln w="762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en-US" sz="6000" b="1"/>
              <a:t>Бог есть...</a:t>
            </a:r>
            <a:endParaRPr lang="en-US" altLang="en-US" sz="6000" b="1"/>
          </a:p>
        </p:txBody>
      </p:sp>
      <p:sp>
        <p:nvSpPr>
          <p:cNvPr id="62471" name="AutoShape 7">
            <a:hlinkClick r:id="" action="ppaction://hlinkshowjump?jump=firstslide" highlightClick="1">
              <a:snd r:embed="rId2" name="click.wav"/>
            </a:hlinkClick>
          </p:cNvPr>
          <p:cNvSpPr>
            <a:spLocks noChangeArrowheads="1"/>
          </p:cNvSpPr>
          <p:nvPr/>
        </p:nvSpPr>
        <p:spPr bwMode="auto">
          <a:xfrm>
            <a:off x="457200" y="5867400"/>
            <a:ext cx="533400" cy="533400"/>
          </a:xfrm>
          <a:prstGeom prst="actionButtonBackPrevious">
            <a:avLst/>
          </a:prstGeom>
          <a:gradFill rotWithShape="1">
            <a:gsLst>
              <a:gs pos="0">
                <a:srgbClr val="FFCC00">
                  <a:alpha val="39000"/>
                </a:srgbClr>
              </a:gs>
              <a:gs pos="100000">
                <a:srgbClr val="FFCC00">
                  <a:gamma/>
                  <a:shade val="46275"/>
                  <a:invGamma/>
                </a:srgbClr>
              </a:gs>
            </a:gsLst>
            <a:lin ang="0" scaled="1"/>
          </a:gradFill>
          <a:ln w="31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24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24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24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2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ChangeArrowheads="1"/>
          </p:cNvSpPr>
          <p:nvPr/>
        </p:nvSpPr>
        <p:spPr bwMode="auto">
          <a:xfrm>
            <a:off x="228600" y="228600"/>
            <a:ext cx="8686800" cy="6400800"/>
          </a:xfrm>
          <a:prstGeom prst="rect">
            <a:avLst/>
          </a:prstGeom>
          <a:solidFill>
            <a:schemeClr val="accent1">
              <a:alpha val="17999"/>
            </a:schemeClr>
          </a:solidFill>
          <a:ln w="762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en-US" sz="6000" b="1"/>
              <a:t>О горнем</a:t>
            </a:r>
          </a:p>
          <a:p>
            <a:pPr algn="ctr"/>
            <a:r>
              <a:rPr lang="ru-RU" altLang="en-US" sz="6000" b="1"/>
              <a:t>помышляйте...</a:t>
            </a:r>
            <a:endParaRPr lang="en-US" altLang="en-US" sz="6000" b="1"/>
          </a:p>
        </p:txBody>
      </p:sp>
      <p:sp>
        <p:nvSpPr>
          <p:cNvPr id="190468" name="AutoShape 4">
            <a:hlinkClick r:id="" action="ppaction://hlinkshowjump?jump=firstslide" highlightClick="1">
              <a:snd r:embed="rId2" name="click.wav"/>
            </a:hlinkClick>
          </p:cNvPr>
          <p:cNvSpPr>
            <a:spLocks noChangeArrowheads="1"/>
          </p:cNvSpPr>
          <p:nvPr/>
        </p:nvSpPr>
        <p:spPr bwMode="auto">
          <a:xfrm>
            <a:off x="457200" y="5867400"/>
            <a:ext cx="533400" cy="533400"/>
          </a:xfrm>
          <a:prstGeom prst="actionButtonBackPrevious">
            <a:avLst/>
          </a:prstGeom>
          <a:gradFill rotWithShape="1">
            <a:gsLst>
              <a:gs pos="0">
                <a:srgbClr val="FFCC00">
                  <a:alpha val="39000"/>
                </a:srgbClr>
              </a:gs>
              <a:gs pos="100000">
                <a:srgbClr val="FFCC00">
                  <a:gamma/>
                  <a:shade val="46275"/>
                  <a:invGamma/>
                </a:srgbClr>
              </a:gs>
            </a:gsLst>
            <a:lin ang="0" scaled="1"/>
          </a:gradFill>
          <a:ln w="31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04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04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904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0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046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ChangeArrowheads="1"/>
          </p:cNvSpPr>
          <p:nvPr/>
        </p:nvSpPr>
        <p:spPr bwMode="auto">
          <a:xfrm>
            <a:off x="228600" y="228600"/>
            <a:ext cx="8686800" cy="6400800"/>
          </a:xfrm>
          <a:prstGeom prst="rect">
            <a:avLst/>
          </a:prstGeom>
          <a:solidFill>
            <a:schemeClr val="accent1">
              <a:alpha val="17999"/>
            </a:schemeClr>
          </a:solidFill>
          <a:ln w="762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en-US" sz="6000" b="1"/>
              <a:t>...а не о земном.</a:t>
            </a:r>
            <a:endParaRPr lang="en-US" altLang="en-US" sz="6000" b="1"/>
          </a:p>
        </p:txBody>
      </p:sp>
      <p:sp>
        <p:nvSpPr>
          <p:cNvPr id="191492" name="AutoShape 4">
            <a:hlinkClick r:id="" action="ppaction://hlinkshowjump?jump=firstslide" highlightClick="1">
              <a:snd r:embed="rId2" name="click.wav"/>
            </a:hlinkClick>
          </p:cNvPr>
          <p:cNvSpPr>
            <a:spLocks noChangeArrowheads="1"/>
          </p:cNvSpPr>
          <p:nvPr/>
        </p:nvSpPr>
        <p:spPr bwMode="auto">
          <a:xfrm>
            <a:off x="457200" y="5867400"/>
            <a:ext cx="533400" cy="533400"/>
          </a:xfrm>
          <a:prstGeom prst="actionButtonBackPrevious">
            <a:avLst/>
          </a:prstGeom>
          <a:gradFill rotWithShape="1">
            <a:gsLst>
              <a:gs pos="0">
                <a:srgbClr val="FFCC00">
                  <a:alpha val="39000"/>
                </a:srgbClr>
              </a:gs>
              <a:gs pos="100000">
                <a:srgbClr val="FFCC00">
                  <a:gamma/>
                  <a:shade val="46275"/>
                  <a:invGamma/>
                </a:srgbClr>
              </a:gs>
            </a:gsLst>
            <a:lin ang="0" scaled="1"/>
          </a:gradFill>
          <a:ln w="31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14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14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914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1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1490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ChangeArrowheads="1"/>
          </p:cNvSpPr>
          <p:nvPr/>
        </p:nvSpPr>
        <p:spPr bwMode="auto">
          <a:xfrm>
            <a:off x="228600" y="228600"/>
            <a:ext cx="8686800" cy="6400800"/>
          </a:xfrm>
          <a:prstGeom prst="rect">
            <a:avLst/>
          </a:prstGeom>
          <a:solidFill>
            <a:schemeClr val="accent1">
              <a:alpha val="17999"/>
            </a:schemeClr>
          </a:solidFill>
          <a:ln w="762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en-US" sz="6000" b="1"/>
              <a:t>Всегда...</a:t>
            </a:r>
            <a:endParaRPr lang="en-US" altLang="en-US" sz="6000" b="1"/>
          </a:p>
        </p:txBody>
      </p:sp>
      <p:sp>
        <p:nvSpPr>
          <p:cNvPr id="192516" name="AutoShape 4">
            <a:hlinkClick r:id="" action="ppaction://hlinkshowjump?jump=firstslide" highlightClick="1">
              <a:snd r:embed="rId2" name="click.wav"/>
            </a:hlinkClick>
          </p:cNvPr>
          <p:cNvSpPr>
            <a:spLocks noChangeArrowheads="1"/>
          </p:cNvSpPr>
          <p:nvPr/>
        </p:nvSpPr>
        <p:spPr bwMode="auto">
          <a:xfrm>
            <a:off x="457200" y="5867400"/>
            <a:ext cx="533400" cy="533400"/>
          </a:xfrm>
          <a:prstGeom prst="actionButtonBackPrevious">
            <a:avLst/>
          </a:prstGeom>
          <a:gradFill rotWithShape="1">
            <a:gsLst>
              <a:gs pos="0">
                <a:srgbClr val="FFCC00">
                  <a:alpha val="39000"/>
                </a:srgbClr>
              </a:gs>
              <a:gs pos="100000">
                <a:srgbClr val="FFCC00">
                  <a:gamma/>
                  <a:shade val="46275"/>
                  <a:invGamma/>
                </a:srgbClr>
              </a:gs>
            </a:gsLst>
            <a:lin ang="0" scaled="1"/>
          </a:gradFill>
          <a:ln w="31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25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25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925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2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251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ChangeArrowheads="1"/>
          </p:cNvSpPr>
          <p:nvPr/>
        </p:nvSpPr>
        <p:spPr bwMode="auto">
          <a:xfrm>
            <a:off x="228600" y="228600"/>
            <a:ext cx="8686800" cy="6400800"/>
          </a:xfrm>
          <a:prstGeom prst="rect">
            <a:avLst/>
          </a:prstGeom>
          <a:solidFill>
            <a:schemeClr val="accent1">
              <a:alpha val="17999"/>
            </a:schemeClr>
          </a:solidFill>
          <a:ln w="762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en-US" sz="6000" b="1"/>
              <a:t>...радуйтесь.</a:t>
            </a:r>
            <a:endParaRPr lang="en-US" altLang="en-US" sz="6000" b="1"/>
          </a:p>
        </p:txBody>
      </p:sp>
      <p:sp>
        <p:nvSpPr>
          <p:cNvPr id="193540" name="AutoShape 4">
            <a:hlinkClick r:id="" action="ppaction://hlinkshowjump?jump=firstslide" highlightClick="1">
              <a:snd r:embed="rId2" name="click.wav"/>
            </a:hlinkClick>
          </p:cNvPr>
          <p:cNvSpPr>
            <a:spLocks noChangeArrowheads="1"/>
          </p:cNvSpPr>
          <p:nvPr/>
        </p:nvSpPr>
        <p:spPr bwMode="auto">
          <a:xfrm>
            <a:off x="457200" y="5867400"/>
            <a:ext cx="533400" cy="533400"/>
          </a:xfrm>
          <a:prstGeom prst="actionButtonBackPrevious">
            <a:avLst/>
          </a:prstGeom>
          <a:gradFill rotWithShape="1">
            <a:gsLst>
              <a:gs pos="0">
                <a:srgbClr val="FFCC00">
                  <a:alpha val="39000"/>
                </a:srgbClr>
              </a:gs>
              <a:gs pos="100000">
                <a:srgbClr val="FFCC00">
                  <a:gamma/>
                  <a:shade val="46275"/>
                  <a:invGamma/>
                </a:srgbClr>
              </a:gs>
            </a:gsLst>
            <a:lin ang="0" scaled="1"/>
          </a:gradFill>
          <a:ln w="31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35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35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935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3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353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/>
          <p:cNvSpPr>
            <a:spLocks noChangeArrowheads="1"/>
          </p:cNvSpPr>
          <p:nvPr/>
        </p:nvSpPr>
        <p:spPr bwMode="auto">
          <a:xfrm>
            <a:off x="228600" y="228600"/>
            <a:ext cx="8686800" cy="6400800"/>
          </a:xfrm>
          <a:prstGeom prst="rect">
            <a:avLst/>
          </a:prstGeom>
          <a:solidFill>
            <a:schemeClr val="accent1">
              <a:alpha val="17999"/>
            </a:schemeClr>
          </a:solidFill>
          <a:ln w="762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en-US" sz="6000" b="1"/>
              <a:t>Будь верен</a:t>
            </a:r>
          </a:p>
          <a:p>
            <a:pPr algn="ctr"/>
            <a:r>
              <a:rPr lang="ru-RU" altLang="en-US" sz="6000" b="1"/>
              <a:t>до смерти...</a:t>
            </a:r>
            <a:endParaRPr lang="en-US" altLang="en-US" sz="6000" b="1"/>
          </a:p>
        </p:txBody>
      </p:sp>
      <p:sp>
        <p:nvSpPr>
          <p:cNvPr id="194564" name="AutoShape 4">
            <a:hlinkClick r:id="" action="ppaction://hlinkshowjump?jump=firstslide" highlightClick="1">
              <a:snd r:embed="rId2" name="click.wav"/>
            </a:hlinkClick>
          </p:cNvPr>
          <p:cNvSpPr>
            <a:spLocks noChangeArrowheads="1"/>
          </p:cNvSpPr>
          <p:nvPr/>
        </p:nvSpPr>
        <p:spPr bwMode="auto">
          <a:xfrm>
            <a:off x="457200" y="5867400"/>
            <a:ext cx="533400" cy="533400"/>
          </a:xfrm>
          <a:prstGeom prst="actionButtonBackPrevious">
            <a:avLst/>
          </a:prstGeom>
          <a:gradFill rotWithShape="1">
            <a:gsLst>
              <a:gs pos="0">
                <a:srgbClr val="FFCC00">
                  <a:alpha val="39000"/>
                </a:srgbClr>
              </a:gs>
              <a:gs pos="100000">
                <a:srgbClr val="FFCC00">
                  <a:gamma/>
                  <a:shade val="46275"/>
                  <a:invGamma/>
                </a:srgbClr>
              </a:gs>
            </a:gsLst>
            <a:lin ang="0" scaled="1"/>
          </a:gradFill>
          <a:ln w="31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5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5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945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4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6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ChangeArrowheads="1"/>
          </p:cNvSpPr>
          <p:nvPr/>
        </p:nvSpPr>
        <p:spPr bwMode="auto">
          <a:xfrm>
            <a:off x="228600" y="228600"/>
            <a:ext cx="8686800" cy="6400800"/>
          </a:xfrm>
          <a:prstGeom prst="rect">
            <a:avLst/>
          </a:prstGeom>
          <a:solidFill>
            <a:schemeClr val="accent1">
              <a:alpha val="17999"/>
            </a:schemeClr>
          </a:solidFill>
          <a:ln w="762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en-US" sz="6000" b="1"/>
              <a:t>...и дам тебе</a:t>
            </a:r>
          </a:p>
          <a:p>
            <a:pPr algn="ctr"/>
            <a:r>
              <a:rPr lang="ru-RU" altLang="en-US" sz="6000" b="1"/>
              <a:t>венец жизни.</a:t>
            </a:r>
            <a:endParaRPr lang="en-US" altLang="en-US" sz="6000" b="1"/>
          </a:p>
        </p:txBody>
      </p:sp>
      <p:sp>
        <p:nvSpPr>
          <p:cNvPr id="195588" name="AutoShape 4">
            <a:hlinkClick r:id="" action="ppaction://hlinkshowjump?jump=firstslide" highlightClick="1">
              <a:snd r:embed="rId2" name="click.wav"/>
            </a:hlinkClick>
          </p:cNvPr>
          <p:cNvSpPr>
            <a:spLocks noChangeArrowheads="1"/>
          </p:cNvSpPr>
          <p:nvPr/>
        </p:nvSpPr>
        <p:spPr bwMode="auto">
          <a:xfrm>
            <a:off x="457200" y="5867400"/>
            <a:ext cx="533400" cy="533400"/>
          </a:xfrm>
          <a:prstGeom prst="actionButtonBackPrevious">
            <a:avLst/>
          </a:prstGeom>
          <a:gradFill rotWithShape="1">
            <a:gsLst>
              <a:gs pos="0">
                <a:srgbClr val="FFCC00">
                  <a:alpha val="39000"/>
                </a:srgbClr>
              </a:gs>
              <a:gs pos="100000">
                <a:srgbClr val="FFCC00">
                  <a:gamma/>
                  <a:shade val="46275"/>
                  <a:invGamma/>
                </a:srgbClr>
              </a:gs>
            </a:gsLst>
            <a:lin ang="0" scaled="1"/>
          </a:gradFill>
          <a:ln w="31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55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55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955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5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586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ChangeArrowheads="1"/>
          </p:cNvSpPr>
          <p:nvPr/>
        </p:nvSpPr>
        <p:spPr bwMode="auto">
          <a:xfrm>
            <a:off x="228600" y="228600"/>
            <a:ext cx="8686800" cy="6400800"/>
          </a:xfrm>
          <a:prstGeom prst="rect">
            <a:avLst/>
          </a:prstGeom>
          <a:solidFill>
            <a:schemeClr val="accent1">
              <a:alpha val="17999"/>
            </a:schemeClr>
          </a:solidFill>
          <a:ln w="762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7200" b="1">
                <a:solidFill>
                  <a:srgbClr val="FFFF00"/>
                </a:solidFill>
              </a:rPr>
              <a:t>Bonus</a:t>
            </a:r>
          </a:p>
          <a:p>
            <a:pPr algn="ctr"/>
            <a:r>
              <a:rPr lang="en-US" altLang="en-US" sz="7200" b="1">
                <a:solidFill>
                  <a:srgbClr val="FFFF00"/>
                </a:solidFill>
              </a:rPr>
              <a:t>100 Points</a:t>
            </a:r>
          </a:p>
        </p:txBody>
      </p:sp>
      <p:sp>
        <p:nvSpPr>
          <p:cNvPr id="196611" name="AutoShape 3"/>
          <p:cNvSpPr>
            <a:spLocks noChangeArrowheads="1"/>
          </p:cNvSpPr>
          <p:nvPr/>
        </p:nvSpPr>
        <p:spPr bwMode="auto">
          <a:xfrm>
            <a:off x="457200" y="685800"/>
            <a:ext cx="8305800" cy="5867400"/>
          </a:xfrm>
          <a:prstGeom prst="irregularSeal1">
            <a:avLst/>
          </a:prstGeom>
          <a:solidFill>
            <a:srgbClr val="FFFF00">
              <a:alpha val="34000"/>
            </a:srgbClr>
          </a:solidFill>
          <a:ln w="5715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6613" name="AutoShape 5">
            <a:hlinkClick r:id="" action="ppaction://hlinkshowjump?jump=firstslide" highlightClick="1">
              <a:snd r:embed="rId2" name="click.wav"/>
            </a:hlinkClick>
          </p:cNvPr>
          <p:cNvSpPr>
            <a:spLocks noChangeArrowheads="1"/>
          </p:cNvSpPr>
          <p:nvPr/>
        </p:nvSpPr>
        <p:spPr bwMode="auto">
          <a:xfrm>
            <a:off x="457200" y="5867400"/>
            <a:ext cx="533400" cy="533400"/>
          </a:xfrm>
          <a:prstGeom prst="actionButtonBackPrevious">
            <a:avLst/>
          </a:prstGeom>
          <a:gradFill rotWithShape="1">
            <a:gsLst>
              <a:gs pos="0">
                <a:srgbClr val="FFCC00">
                  <a:alpha val="39000"/>
                </a:srgbClr>
              </a:gs>
              <a:gs pos="100000">
                <a:srgbClr val="FFCC00">
                  <a:gamma/>
                  <a:shade val="46275"/>
                  <a:invGamma/>
                </a:srgbClr>
              </a:gs>
            </a:gsLst>
            <a:lin ang="0" scaled="1"/>
          </a:gradFill>
          <a:ln w="31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66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66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966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6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6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ChangeArrowheads="1"/>
          </p:cNvSpPr>
          <p:nvPr/>
        </p:nvSpPr>
        <p:spPr bwMode="auto">
          <a:xfrm>
            <a:off x="228600" y="228600"/>
            <a:ext cx="8686800" cy="6400800"/>
          </a:xfrm>
          <a:prstGeom prst="rect">
            <a:avLst/>
          </a:prstGeom>
          <a:solidFill>
            <a:schemeClr val="accent1">
              <a:alpha val="17999"/>
            </a:schemeClr>
          </a:solidFill>
          <a:ln w="762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en-US" sz="6000" b="1"/>
              <a:t>...любовь.</a:t>
            </a:r>
            <a:endParaRPr lang="en-US" altLang="en-US" sz="6000" b="1"/>
          </a:p>
        </p:txBody>
      </p:sp>
      <p:sp>
        <p:nvSpPr>
          <p:cNvPr id="173060" name="AutoShape 4">
            <a:hlinkClick r:id="" action="ppaction://hlinkshowjump?jump=firstslide" highlightClick="1">
              <a:snd r:embed="rId2" name="click.wav"/>
            </a:hlinkClick>
          </p:cNvPr>
          <p:cNvSpPr>
            <a:spLocks noChangeArrowheads="1"/>
          </p:cNvSpPr>
          <p:nvPr/>
        </p:nvSpPr>
        <p:spPr bwMode="auto">
          <a:xfrm>
            <a:off x="457200" y="5867400"/>
            <a:ext cx="533400" cy="533400"/>
          </a:xfrm>
          <a:prstGeom prst="actionButtonBackPrevious">
            <a:avLst/>
          </a:prstGeom>
          <a:gradFill rotWithShape="1">
            <a:gsLst>
              <a:gs pos="0">
                <a:srgbClr val="FFCC00">
                  <a:alpha val="39000"/>
                </a:srgbClr>
              </a:gs>
              <a:gs pos="100000">
                <a:srgbClr val="FFCC00">
                  <a:gamma/>
                  <a:shade val="46275"/>
                  <a:invGamma/>
                </a:srgbClr>
              </a:gs>
            </a:gsLst>
            <a:lin ang="0" scaled="1"/>
          </a:gradFill>
          <a:ln w="31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3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30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730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3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05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ChangeArrowheads="1"/>
          </p:cNvSpPr>
          <p:nvPr/>
        </p:nvSpPr>
        <p:spPr bwMode="auto">
          <a:xfrm>
            <a:off x="228600" y="228600"/>
            <a:ext cx="8686800" cy="6400800"/>
          </a:xfrm>
          <a:prstGeom prst="rect">
            <a:avLst/>
          </a:prstGeom>
          <a:solidFill>
            <a:schemeClr val="accent1">
              <a:alpha val="17999"/>
            </a:schemeClr>
          </a:solidFill>
          <a:ln w="762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en-US" sz="6000" b="1"/>
              <a:t>Терпением вашим...</a:t>
            </a:r>
            <a:endParaRPr lang="en-US" altLang="en-US" sz="6000" b="1"/>
          </a:p>
        </p:txBody>
      </p:sp>
      <p:sp>
        <p:nvSpPr>
          <p:cNvPr id="174084" name="AutoShape 4">
            <a:hlinkClick r:id="" action="ppaction://hlinkshowjump?jump=firstslide" highlightClick="1">
              <a:snd r:embed="rId2" name="click.wav"/>
            </a:hlinkClick>
          </p:cNvPr>
          <p:cNvSpPr>
            <a:spLocks noChangeArrowheads="1"/>
          </p:cNvSpPr>
          <p:nvPr/>
        </p:nvSpPr>
        <p:spPr bwMode="auto">
          <a:xfrm>
            <a:off x="457200" y="5867400"/>
            <a:ext cx="533400" cy="533400"/>
          </a:xfrm>
          <a:prstGeom prst="actionButtonBackPrevious">
            <a:avLst/>
          </a:prstGeom>
          <a:gradFill rotWithShape="1">
            <a:gsLst>
              <a:gs pos="0">
                <a:srgbClr val="FFCC00">
                  <a:alpha val="39000"/>
                </a:srgbClr>
              </a:gs>
              <a:gs pos="100000">
                <a:srgbClr val="FFCC00">
                  <a:gamma/>
                  <a:shade val="46275"/>
                  <a:invGamma/>
                </a:srgbClr>
              </a:gs>
            </a:gsLst>
            <a:lin ang="0" scaled="1"/>
          </a:gradFill>
          <a:ln w="31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4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4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740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4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8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ChangeArrowheads="1"/>
          </p:cNvSpPr>
          <p:nvPr/>
        </p:nvSpPr>
        <p:spPr bwMode="auto">
          <a:xfrm>
            <a:off x="228600" y="228600"/>
            <a:ext cx="8686800" cy="6400800"/>
          </a:xfrm>
          <a:prstGeom prst="rect">
            <a:avLst/>
          </a:prstGeom>
          <a:solidFill>
            <a:schemeClr val="accent1">
              <a:alpha val="17999"/>
            </a:schemeClr>
          </a:solidFill>
          <a:ln w="762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en-US" sz="6000" b="1"/>
              <a:t>...спасайте</a:t>
            </a:r>
          </a:p>
          <a:p>
            <a:pPr algn="ctr"/>
            <a:r>
              <a:rPr lang="ru-RU" altLang="en-US" sz="6000" b="1"/>
              <a:t>души ваши.</a:t>
            </a:r>
            <a:endParaRPr lang="en-US" altLang="en-US" sz="6000" b="1"/>
          </a:p>
        </p:txBody>
      </p:sp>
      <p:sp>
        <p:nvSpPr>
          <p:cNvPr id="175108" name="AutoShape 4">
            <a:hlinkClick r:id="" action="ppaction://hlinkshowjump?jump=firstslide" highlightClick="1">
              <a:snd r:embed="rId2" name="click.wav"/>
            </a:hlinkClick>
          </p:cNvPr>
          <p:cNvSpPr>
            <a:spLocks noChangeArrowheads="1"/>
          </p:cNvSpPr>
          <p:nvPr/>
        </p:nvSpPr>
        <p:spPr bwMode="auto">
          <a:xfrm>
            <a:off x="457200" y="5867400"/>
            <a:ext cx="533400" cy="533400"/>
          </a:xfrm>
          <a:prstGeom prst="actionButtonBackPrevious">
            <a:avLst/>
          </a:prstGeom>
          <a:gradFill rotWithShape="1">
            <a:gsLst>
              <a:gs pos="0">
                <a:srgbClr val="FFCC00">
                  <a:alpha val="39000"/>
                </a:srgbClr>
              </a:gs>
              <a:gs pos="100000">
                <a:srgbClr val="FFCC00">
                  <a:gamma/>
                  <a:shade val="46275"/>
                  <a:invGamma/>
                </a:srgbClr>
              </a:gs>
            </a:gsLst>
            <a:lin ang="0" scaled="1"/>
          </a:gradFill>
          <a:ln w="31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5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5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751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5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10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ChangeArrowheads="1"/>
          </p:cNvSpPr>
          <p:nvPr/>
        </p:nvSpPr>
        <p:spPr bwMode="auto">
          <a:xfrm>
            <a:off x="228600" y="228600"/>
            <a:ext cx="8686800" cy="6400800"/>
          </a:xfrm>
          <a:prstGeom prst="rect">
            <a:avLst/>
          </a:prstGeom>
          <a:solidFill>
            <a:schemeClr val="accent1">
              <a:alpha val="17999"/>
            </a:schemeClr>
          </a:solidFill>
          <a:ln w="762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en-US" sz="6000" b="1"/>
              <a:t>Блаженны</a:t>
            </a:r>
          </a:p>
          <a:p>
            <a:pPr algn="ctr"/>
            <a:r>
              <a:rPr lang="ru-RU" altLang="en-US" sz="6000" b="1"/>
              <a:t>чистые сердцем...</a:t>
            </a:r>
            <a:endParaRPr lang="en-US" altLang="en-US" sz="6000" b="1"/>
          </a:p>
        </p:txBody>
      </p:sp>
      <p:sp>
        <p:nvSpPr>
          <p:cNvPr id="176132" name="AutoShape 4">
            <a:hlinkClick r:id="" action="ppaction://hlinkshowjump?jump=firstslide" highlightClick="1">
              <a:snd r:embed="rId2" name="click.wav"/>
            </a:hlinkClick>
          </p:cNvPr>
          <p:cNvSpPr>
            <a:spLocks noChangeArrowheads="1"/>
          </p:cNvSpPr>
          <p:nvPr/>
        </p:nvSpPr>
        <p:spPr bwMode="auto">
          <a:xfrm>
            <a:off x="457200" y="5867400"/>
            <a:ext cx="533400" cy="533400"/>
          </a:xfrm>
          <a:prstGeom prst="actionButtonBackPrevious">
            <a:avLst/>
          </a:prstGeom>
          <a:gradFill rotWithShape="1">
            <a:gsLst>
              <a:gs pos="0">
                <a:srgbClr val="FFCC00">
                  <a:alpha val="39000"/>
                </a:srgbClr>
              </a:gs>
              <a:gs pos="100000">
                <a:srgbClr val="FFCC00">
                  <a:gamma/>
                  <a:shade val="46275"/>
                  <a:invGamma/>
                </a:srgbClr>
              </a:gs>
            </a:gsLst>
            <a:lin ang="0" scaled="1"/>
          </a:gradFill>
          <a:ln w="31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6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6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761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6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13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ChangeArrowheads="1"/>
          </p:cNvSpPr>
          <p:nvPr/>
        </p:nvSpPr>
        <p:spPr bwMode="auto">
          <a:xfrm>
            <a:off x="228600" y="228600"/>
            <a:ext cx="8686800" cy="6400800"/>
          </a:xfrm>
          <a:prstGeom prst="rect">
            <a:avLst/>
          </a:prstGeom>
          <a:solidFill>
            <a:schemeClr val="accent1">
              <a:alpha val="17999"/>
            </a:schemeClr>
          </a:solidFill>
          <a:ln w="762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en-US" sz="6000" b="1"/>
              <a:t>...ибо они</a:t>
            </a:r>
          </a:p>
          <a:p>
            <a:pPr algn="ctr"/>
            <a:r>
              <a:rPr lang="ru-RU" altLang="en-US" sz="6000" b="1"/>
              <a:t>Бога узрят.</a:t>
            </a:r>
            <a:endParaRPr lang="en-US" altLang="en-US" sz="6000" b="1"/>
          </a:p>
        </p:txBody>
      </p:sp>
      <p:sp>
        <p:nvSpPr>
          <p:cNvPr id="177156" name="AutoShape 4">
            <a:hlinkClick r:id="" action="ppaction://hlinkshowjump?jump=firstslide" highlightClick="1">
              <a:snd r:embed="rId2" name="click.wav"/>
            </a:hlinkClick>
          </p:cNvPr>
          <p:cNvSpPr>
            <a:spLocks noChangeArrowheads="1"/>
          </p:cNvSpPr>
          <p:nvPr/>
        </p:nvSpPr>
        <p:spPr bwMode="auto">
          <a:xfrm>
            <a:off x="457200" y="5867400"/>
            <a:ext cx="533400" cy="533400"/>
          </a:xfrm>
          <a:prstGeom prst="actionButtonBackPrevious">
            <a:avLst/>
          </a:prstGeom>
          <a:gradFill rotWithShape="1">
            <a:gsLst>
              <a:gs pos="0">
                <a:srgbClr val="FFCC00">
                  <a:alpha val="39000"/>
                </a:srgbClr>
              </a:gs>
              <a:gs pos="100000">
                <a:srgbClr val="FFCC00">
                  <a:gamma/>
                  <a:shade val="46275"/>
                  <a:invGamma/>
                </a:srgbClr>
              </a:gs>
            </a:gsLst>
            <a:lin ang="0" scaled="1"/>
          </a:gradFill>
          <a:ln w="31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7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7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771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7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5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ChangeArrowheads="1"/>
          </p:cNvSpPr>
          <p:nvPr/>
        </p:nvSpPr>
        <p:spPr bwMode="auto">
          <a:xfrm>
            <a:off x="228600" y="228600"/>
            <a:ext cx="8686800" cy="6400800"/>
          </a:xfrm>
          <a:prstGeom prst="rect">
            <a:avLst/>
          </a:prstGeom>
          <a:solidFill>
            <a:schemeClr val="accent1">
              <a:alpha val="17999"/>
            </a:schemeClr>
          </a:solidFill>
          <a:ln w="762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en-US" sz="6000" b="1"/>
              <a:t>Я пришел призвать</a:t>
            </a:r>
          </a:p>
          <a:p>
            <a:pPr algn="ctr"/>
            <a:r>
              <a:rPr lang="ru-RU" altLang="en-US" sz="6000" b="1"/>
              <a:t>не праведников...</a:t>
            </a:r>
            <a:endParaRPr lang="en-US" altLang="en-US" sz="6000" b="1"/>
          </a:p>
        </p:txBody>
      </p:sp>
      <p:sp>
        <p:nvSpPr>
          <p:cNvPr id="178180" name="AutoShape 4">
            <a:hlinkClick r:id="" action="ppaction://hlinkshowjump?jump=firstslide" highlightClick="1">
              <a:snd r:embed="rId2" name="click.wav"/>
            </a:hlinkClick>
          </p:cNvPr>
          <p:cNvSpPr>
            <a:spLocks noChangeArrowheads="1"/>
          </p:cNvSpPr>
          <p:nvPr/>
        </p:nvSpPr>
        <p:spPr bwMode="auto">
          <a:xfrm>
            <a:off x="457200" y="5867400"/>
            <a:ext cx="533400" cy="533400"/>
          </a:xfrm>
          <a:prstGeom prst="actionButtonBackPrevious">
            <a:avLst/>
          </a:prstGeom>
          <a:gradFill rotWithShape="1">
            <a:gsLst>
              <a:gs pos="0">
                <a:srgbClr val="FFCC00">
                  <a:alpha val="39000"/>
                </a:srgbClr>
              </a:gs>
              <a:gs pos="100000">
                <a:srgbClr val="FFCC00">
                  <a:gamma/>
                  <a:shade val="46275"/>
                  <a:invGamma/>
                </a:srgbClr>
              </a:gs>
            </a:gsLst>
            <a:lin ang="0" scaled="1"/>
          </a:gradFill>
          <a:ln w="31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8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8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781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8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817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ChangeArrowheads="1"/>
          </p:cNvSpPr>
          <p:nvPr/>
        </p:nvSpPr>
        <p:spPr bwMode="auto">
          <a:xfrm>
            <a:off x="228600" y="228600"/>
            <a:ext cx="8686800" cy="6400800"/>
          </a:xfrm>
          <a:prstGeom prst="rect">
            <a:avLst/>
          </a:prstGeom>
          <a:solidFill>
            <a:schemeClr val="accent1">
              <a:alpha val="17999"/>
            </a:schemeClr>
          </a:solidFill>
          <a:ln w="762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en-US" sz="6000" b="1"/>
              <a:t>...но грешников</a:t>
            </a:r>
          </a:p>
          <a:p>
            <a:pPr algn="ctr"/>
            <a:r>
              <a:rPr lang="ru-RU" altLang="en-US" sz="6000" b="1"/>
              <a:t>к покаянию.</a:t>
            </a:r>
            <a:endParaRPr lang="en-US" altLang="en-US" sz="6000" b="1"/>
          </a:p>
        </p:txBody>
      </p:sp>
      <p:sp>
        <p:nvSpPr>
          <p:cNvPr id="179204" name="AutoShape 4">
            <a:hlinkClick r:id="" action="ppaction://hlinkshowjump?jump=firstslide" highlightClick="1">
              <a:snd r:embed="rId2" name="click.wav"/>
            </a:hlinkClick>
          </p:cNvPr>
          <p:cNvSpPr>
            <a:spLocks noChangeArrowheads="1"/>
          </p:cNvSpPr>
          <p:nvPr/>
        </p:nvSpPr>
        <p:spPr bwMode="auto">
          <a:xfrm>
            <a:off x="457200" y="5867400"/>
            <a:ext cx="533400" cy="533400"/>
          </a:xfrm>
          <a:prstGeom prst="actionButtonBackPrevious">
            <a:avLst/>
          </a:prstGeom>
          <a:gradFill rotWithShape="1">
            <a:gsLst>
              <a:gs pos="0">
                <a:srgbClr val="FFCC00">
                  <a:alpha val="39000"/>
                </a:srgbClr>
              </a:gs>
              <a:gs pos="100000">
                <a:srgbClr val="FFCC00">
                  <a:gamma/>
                  <a:shade val="46275"/>
                  <a:invGamma/>
                </a:srgbClr>
              </a:gs>
            </a:gsLst>
            <a:lin ang="0" scaled="1"/>
          </a:gradFill>
          <a:ln w="31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92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92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792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9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9202" grpId="0" animBg="1"/>
    </p:bldLst>
  </p:timing>
</p:sld>
</file>

<file path=ppt/theme/theme1.xml><?xml version="1.0" encoding="utf-8"?>
<a:theme xmlns:a="http://schemas.openxmlformats.org/drawingml/2006/main" name="Beam">
  <a:themeElements>
    <a:clrScheme name="Beam 2">
      <a:dk1>
        <a:srgbClr val="000080"/>
      </a:dk1>
      <a:lt1>
        <a:srgbClr val="FFFFFF"/>
      </a:lt1>
      <a:dk2>
        <a:srgbClr val="000099"/>
      </a:dk2>
      <a:lt2>
        <a:srgbClr val="FFFFFF"/>
      </a:lt2>
      <a:accent1>
        <a:srgbClr val="3366FF"/>
      </a:accent1>
      <a:accent2>
        <a:srgbClr val="7B46D0"/>
      </a:accent2>
      <a:accent3>
        <a:srgbClr val="AAAACA"/>
      </a:accent3>
      <a:accent4>
        <a:srgbClr val="DADADA"/>
      </a:accent4>
      <a:accent5>
        <a:srgbClr val="ADB8FF"/>
      </a:accent5>
      <a:accent6>
        <a:srgbClr val="6F3FBC"/>
      </a:accent6>
      <a:hlink>
        <a:srgbClr val="86D1EC"/>
      </a:hlink>
      <a:folHlink>
        <a:srgbClr val="45C984"/>
      </a:folHlink>
    </a:clrScheme>
    <a:fontScheme name="Bea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20000"/>
          </a:schemeClr>
        </a:solidFill>
        <a:ln w="571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20000"/>
          </a:schemeClr>
        </a:solidFill>
        <a:ln w="571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Beam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Beam</Template>
  <TotalTime>375</TotalTime>
  <Words>144</Words>
  <Application>Microsoft Office PowerPoint</Application>
  <PresentationFormat>On-screen Show (4:3)</PresentationFormat>
  <Paragraphs>65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Arial</vt:lpstr>
      <vt:lpstr>Times New Roman</vt:lpstr>
      <vt:lpstr>Wingdings</vt:lpstr>
      <vt:lpstr>Beam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Yuriy</dc:creator>
  <cp:lastModifiedBy>Vyacheslav Fursov</cp:lastModifiedBy>
  <cp:revision>49</cp:revision>
  <dcterms:created xsi:type="dcterms:W3CDTF">2005-06-24T23:31:30Z</dcterms:created>
  <dcterms:modified xsi:type="dcterms:W3CDTF">2017-08-13T06:46:04Z</dcterms:modified>
</cp:coreProperties>
</file>